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6"/>
  </p:notesMasterIdLst>
  <p:sldIdLst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6" r:id="rId12"/>
    <p:sldId id="268" r:id="rId13"/>
    <p:sldId id="270" r:id="rId14"/>
    <p:sldId id="333" r:id="rId15"/>
    <p:sldId id="318" r:id="rId16"/>
    <p:sldId id="319" r:id="rId17"/>
    <p:sldId id="320" r:id="rId18"/>
    <p:sldId id="278" r:id="rId19"/>
    <p:sldId id="317" r:id="rId20"/>
    <p:sldId id="280" r:id="rId21"/>
    <p:sldId id="281" r:id="rId22"/>
    <p:sldId id="282" r:id="rId23"/>
    <p:sldId id="332" r:id="rId24"/>
    <p:sldId id="283" r:id="rId25"/>
    <p:sldId id="284" r:id="rId26"/>
    <p:sldId id="285" r:id="rId27"/>
    <p:sldId id="286" r:id="rId28"/>
    <p:sldId id="287" r:id="rId29"/>
    <p:sldId id="322" r:id="rId30"/>
    <p:sldId id="288" r:id="rId31"/>
    <p:sldId id="289" r:id="rId32"/>
    <p:sldId id="290" r:id="rId33"/>
    <p:sldId id="291" r:id="rId34"/>
    <p:sldId id="292" r:id="rId35"/>
    <p:sldId id="324" r:id="rId36"/>
    <p:sldId id="325" r:id="rId37"/>
    <p:sldId id="326" r:id="rId38"/>
    <p:sldId id="327" r:id="rId39"/>
    <p:sldId id="328" r:id="rId40"/>
    <p:sldId id="334" r:id="rId41"/>
    <p:sldId id="293" r:id="rId42"/>
    <p:sldId id="323" r:id="rId43"/>
    <p:sldId id="294" r:id="rId44"/>
    <p:sldId id="295" r:id="rId45"/>
    <p:sldId id="296" r:id="rId46"/>
    <p:sldId id="299" r:id="rId47"/>
    <p:sldId id="301" r:id="rId48"/>
    <p:sldId id="305" r:id="rId49"/>
    <p:sldId id="331" r:id="rId50"/>
    <p:sldId id="310" r:id="rId51"/>
    <p:sldId id="311" r:id="rId52"/>
    <p:sldId id="312" r:id="rId53"/>
    <p:sldId id="313" r:id="rId54"/>
    <p:sldId id="314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671" autoAdjust="0"/>
  </p:normalViewPr>
  <p:slideViewPr>
    <p:cSldViewPr>
      <p:cViewPr>
        <p:scale>
          <a:sx n="30" d="100"/>
          <a:sy n="30" d="100"/>
        </p:scale>
        <p:origin x="-2508" y="-9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43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diagrams/_rels/data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jpe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iagrams/_rels/data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FB9EC7-9A1E-4C65-AA55-F64262FB47C7}" type="doc">
      <dgm:prSet loTypeId="urn:microsoft.com/office/officeart/2005/8/layout/vList4#1" loCatId="list" qsTypeId="urn:microsoft.com/office/officeart/2005/8/quickstyle/3d1" qsCatId="3D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6A658190-C62B-4811-B6E0-162AAD4EDAD9}">
      <dgm:prSet phldrT="[Texto]" custT="1"/>
      <dgm:spPr/>
      <dgm:t>
        <a:bodyPr/>
        <a:lstStyle/>
        <a:p>
          <a:pPr algn="just"/>
          <a:r>
            <a:rPr lang="es-MX" sz="2000" dirty="0" smtClean="0">
              <a:latin typeface="Arial" pitchFamily="34" charset="0"/>
              <a:cs typeface="Arial" pitchFamily="34" charset="0"/>
            </a:rPr>
            <a:t>Coadyuvar a elevar la calidad de la educación nacional, mediante el fortalecimiento de la profesionalización de los participantes al impulsar la actualización e innovación de la práctica docente.</a:t>
          </a:r>
          <a:endParaRPr lang="es-MX" sz="2000" dirty="0">
            <a:latin typeface="Arial" pitchFamily="34" charset="0"/>
            <a:cs typeface="Arial" pitchFamily="34" charset="0"/>
          </a:endParaRPr>
        </a:p>
      </dgm:t>
    </dgm:pt>
    <dgm:pt modelId="{7F4E075E-73DA-489C-A57B-BCB3E04FBD92}" type="parTrans" cxnId="{0979AECE-E892-4B19-9F94-81F1A27B6A3F}">
      <dgm:prSet/>
      <dgm:spPr/>
      <dgm:t>
        <a:bodyPr/>
        <a:lstStyle/>
        <a:p>
          <a:endParaRPr lang="es-MX"/>
        </a:p>
      </dgm:t>
    </dgm:pt>
    <dgm:pt modelId="{9FDE0555-8678-47CD-A551-FB8C86105CA4}" type="sibTrans" cxnId="{0979AECE-E892-4B19-9F94-81F1A27B6A3F}">
      <dgm:prSet/>
      <dgm:spPr/>
      <dgm:t>
        <a:bodyPr/>
        <a:lstStyle/>
        <a:p>
          <a:endParaRPr lang="es-MX"/>
        </a:p>
      </dgm:t>
    </dgm:pt>
    <dgm:pt modelId="{9D52F2D2-5887-459E-93CF-EF99694931E2}">
      <dgm:prSet phldrT="[Texto]" custT="1"/>
      <dgm:spPr/>
      <dgm:t>
        <a:bodyPr/>
        <a:lstStyle/>
        <a:p>
          <a:pPr algn="just"/>
          <a:r>
            <a:rPr lang="es-MX" sz="2000" dirty="0" smtClean="0">
              <a:latin typeface="Arial" pitchFamily="34" charset="0"/>
              <a:cs typeface="Arial" pitchFamily="34" charset="0"/>
            </a:rPr>
            <a:t>Valorar la actividad docente, fortaleciendo el aprecio por la función social del profesor.</a:t>
          </a:r>
          <a:endParaRPr lang="es-MX" sz="2000" dirty="0">
            <a:latin typeface="Arial" pitchFamily="34" charset="0"/>
            <a:cs typeface="Arial" pitchFamily="34" charset="0"/>
          </a:endParaRPr>
        </a:p>
      </dgm:t>
    </dgm:pt>
    <dgm:pt modelId="{8C877F2E-F7DF-42F5-B94C-9C92DA2F2A3E}" type="parTrans" cxnId="{AF4240B6-3C3F-4C8C-BC47-C5D36252C5E0}">
      <dgm:prSet/>
      <dgm:spPr/>
      <dgm:t>
        <a:bodyPr/>
        <a:lstStyle/>
        <a:p>
          <a:endParaRPr lang="es-MX"/>
        </a:p>
      </dgm:t>
    </dgm:pt>
    <dgm:pt modelId="{2BD46054-CB9C-44CA-8FEC-4EA8B50BB22E}" type="sibTrans" cxnId="{AF4240B6-3C3F-4C8C-BC47-C5D36252C5E0}">
      <dgm:prSet/>
      <dgm:spPr/>
      <dgm:t>
        <a:bodyPr/>
        <a:lstStyle/>
        <a:p>
          <a:endParaRPr lang="es-MX"/>
        </a:p>
      </dgm:t>
    </dgm:pt>
    <dgm:pt modelId="{77BD7D29-BA89-4AFC-A0E3-5D9D154F6353}">
      <dgm:prSet phldrT="[Texto]" custT="1"/>
      <dgm:spPr/>
      <dgm:t>
        <a:bodyPr/>
        <a:lstStyle/>
        <a:p>
          <a:pPr algn="just"/>
          <a:r>
            <a:rPr lang="es-MX" sz="2000" dirty="0" smtClean="0">
              <a:latin typeface="Arial" pitchFamily="34" charset="0"/>
              <a:cs typeface="Arial" pitchFamily="34" charset="0"/>
            </a:rPr>
            <a:t>Reconocer y estimular a los docentes que obtengan logros educativos relevantes, para mejorar sus condiciones de vida, profesionales  y  laborales</a:t>
          </a:r>
          <a:endParaRPr lang="es-MX" sz="2000" dirty="0">
            <a:latin typeface="Arial" pitchFamily="34" charset="0"/>
            <a:cs typeface="Arial" pitchFamily="34" charset="0"/>
          </a:endParaRPr>
        </a:p>
      </dgm:t>
    </dgm:pt>
    <dgm:pt modelId="{31604A5B-0B47-4DEA-98E3-5AC11706DBE1}" type="parTrans" cxnId="{92928E23-168D-4C10-80A5-D771AF4F8E68}">
      <dgm:prSet/>
      <dgm:spPr/>
      <dgm:t>
        <a:bodyPr/>
        <a:lstStyle/>
        <a:p>
          <a:endParaRPr lang="es-MX"/>
        </a:p>
      </dgm:t>
    </dgm:pt>
    <dgm:pt modelId="{B3C06FB9-9606-4C92-A3B5-C63693DACB71}" type="sibTrans" cxnId="{92928E23-168D-4C10-80A5-D771AF4F8E68}">
      <dgm:prSet/>
      <dgm:spPr/>
      <dgm:t>
        <a:bodyPr/>
        <a:lstStyle/>
        <a:p>
          <a:endParaRPr lang="es-MX"/>
        </a:p>
      </dgm:t>
    </dgm:pt>
    <dgm:pt modelId="{C81A8E76-8268-44CB-8D47-4FFCA6B27ECC}" type="pres">
      <dgm:prSet presAssocID="{1DFB9EC7-9A1E-4C65-AA55-F64262FB47C7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8964026-3DF8-47CE-B850-5BFC3AC6E96D}" type="pres">
      <dgm:prSet presAssocID="{6A658190-C62B-4811-B6E0-162AAD4EDAD9}" presName="comp" presStyleCnt="0"/>
      <dgm:spPr/>
      <dgm:t>
        <a:bodyPr/>
        <a:lstStyle/>
        <a:p>
          <a:endParaRPr lang="es-MX"/>
        </a:p>
      </dgm:t>
    </dgm:pt>
    <dgm:pt modelId="{729BC233-42E4-4D41-9FF0-107F9CF16553}" type="pres">
      <dgm:prSet presAssocID="{6A658190-C62B-4811-B6E0-162AAD4EDAD9}" presName="box" presStyleLbl="node1" presStyleIdx="0" presStyleCnt="3" custLinFactNeighborX="-690" custLinFactNeighborY="-7783"/>
      <dgm:spPr/>
      <dgm:t>
        <a:bodyPr/>
        <a:lstStyle/>
        <a:p>
          <a:endParaRPr lang="es-MX"/>
        </a:p>
      </dgm:t>
    </dgm:pt>
    <dgm:pt modelId="{CDA2EBB5-DB0C-4F4F-9C35-737E08A4E75C}" type="pres">
      <dgm:prSet presAssocID="{6A658190-C62B-4811-B6E0-162AAD4EDAD9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A244E99F-1954-401B-BF1F-82FF9BD156B9}" type="pres">
      <dgm:prSet presAssocID="{6A658190-C62B-4811-B6E0-162AAD4EDAD9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6D42EA-5C9D-4E52-AC0B-FDB0E3F9D19F}" type="pres">
      <dgm:prSet presAssocID="{9FDE0555-8678-47CD-A551-FB8C86105CA4}" presName="spacer" presStyleCnt="0"/>
      <dgm:spPr/>
      <dgm:t>
        <a:bodyPr/>
        <a:lstStyle/>
        <a:p>
          <a:endParaRPr lang="es-MX"/>
        </a:p>
      </dgm:t>
    </dgm:pt>
    <dgm:pt modelId="{25BA1387-BC19-413C-94E5-56C69A24FB7A}" type="pres">
      <dgm:prSet presAssocID="{9D52F2D2-5887-459E-93CF-EF99694931E2}" presName="comp" presStyleCnt="0"/>
      <dgm:spPr/>
      <dgm:t>
        <a:bodyPr/>
        <a:lstStyle/>
        <a:p>
          <a:endParaRPr lang="es-MX"/>
        </a:p>
      </dgm:t>
    </dgm:pt>
    <dgm:pt modelId="{7766102E-B797-4423-869F-5C07FE1D3906}" type="pres">
      <dgm:prSet presAssocID="{9D52F2D2-5887-459E-93CF-EF99694931E2}" presName="box" presStyleLbl="node1" presStyleIdx="1" presStyleCnt="3"/>
      <dgm:spPr/>
      <dgm:t>
        <a:bodyPr/>
        <a:lstStyle/>
        <a:p>
          <a:endParaRPr lang="es-MX"/>
        </a:p>
      </dgm:t>
    </dgm:pt>
    <dgm:pt modelId="{5CA972EF-15A8-4666-BD05-34295DEC417D}" type="pres">
      <dgm:prSet presAssocID="{9D52F2D2-5887-459E-93CF-EF99694931E2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371070D2-7670-4B91-A010-FE61CCF0A795}" type="pres">
      <dgm:prSet presAssocID="{9D52F2D2-5887-459E-93CF-EF99694931E2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88A0A5-74D6-4947-A0AA-3AE030CD8814}" type="pres">
      <dgm:prSet presAssocID="{2BD46054-CB9C-44CA-8FEC-4EA8B50BB22E}" presName="spacer" presStyleCnt="0"/>
      <dgm:spPr/>
      <dgm:t>
        <a:bodyPr/>
        <a:lstStyle/>
        <a:p>
          <a:endParaRPr lang="es-MX"/>
        </a:p>
      </dgm:t>
    </dgm:pt>
    <dgm:pt modelId="{CE29F5CD-ED8D-4998-8F1A-C7D1870A385C}" type="pres">
      <dgm:prSet presAssocID="{77BD7D29-BA89-4AFC-A0E3-5D9D154F6353}" presName="comp" presStyleCnt="0"/>
      <dgm:spPr/>
      <dgm:t>
        <a:bodyPr/>
        <a:lstStyle/>
        <a:p>
          <a:endParaRPr lang="es-MX"/>
        </a:p>
      </dgm:t>
    </dgm:pt>
    <dgm:pt modelId="{03334E41-0758-43AB-8AC8-96BFBEC788BD}" type="pres">
      <dgm:prSet presAssocID="{77BD7D29-BA89-4AFC-A0E3-5D9D154F6353}" presName="box" presStyleLbl="node1" presStyleIdx="2" presStyleCnt="3"/>
      <dgm:spPr/>
      <dgm:t>
        <a:bodyPr/>
        <a:lstStyle/>
        <a:p>
          <a:endParaRPr lang="es-MX"/>
        </a:p>
      </dgm:t>
    </dgm:pt>
    <dgm:pt modelId="{CDF971F9-9265-477F-A96E-499185B19708}" type="pres">
      <dgm:prSet presAssocID="{77BD7D29-BA89-4AFC-A0E3-5D9D154F6353}" presName="img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1B14EF56-D9A9-4996-8456-D413992016CF}" type="pres">
      <dgm:prSet presAssocID="{77BD7D29-BA89-4AFC-A0E3-5D9D154F6353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B87A976-87B9-4E78-9282-6F3954970671}" type="presOf" srcId="{9D52F2D2-5887-459E-93CF-EF99694931E2}" destId="{7766102E-B797-4423-869F-5C07FE1D3906}" srcOrd="0" destOrd="0" presId="urn:microsoft.com/office/officeart/2005/8/layout/vList4#1"/>
    <dgm:cxn modelId="{CF2962E9-76B4-4E36-A0B6-ECBB284BF296}" type="presOf" srcId="{1DFB9EC7-9A1E-4C65-AA55-F64262FB47C7}" destId="{C81A8E76-8268-44CB-8D47-4FFCA6B27ECC}" srcOrd="0" destOrd="0" presId="urn:microsoft.com/office/officeart/2005/8/layout/vList4#1"/>
    <dgm:cxn modelId="{092B65D6-C5A3-47F9-B031-FBB2CFCD1C65}" type="presOf" srcId="{6A658190-C62B-4811-B6E0-162AAD4EDAD9}" destId="{729BC233-42E4-4D41-9FF0-107F9CF16553}" srcOrd="0" destOrd="0" presId="urn:microsoft.com/office/officeart/2005/8/layout/vList4#1"/>
    <dgm:cxn modelId="{92928E23-168D-4C10-80A5-D771AF4F8E68}" srcId="{1DFB9EC7-9A1E-4C65-AA55-F64262FB47C7}" destId="{77BD7D29-BA89-4AFC-A0E3-5D9D154F6353}" srcOrd="2" destOrd="0" parTransId="{31604A5B-0B47-4DEA-98E3-5AC11706DBE1}" sibTransId="{B3C06FB9-9606-4C92-A3B5-C63693DACB71}"/>
    <dgm:cxn modelId="{F45D9AB9-453D-44AC-830E-A1719F9909E7}" type="presOf" srcId="{6A658190-C62B-4811-B6E0-162AAD4EDAD9}" destId="{A244E99F-1954-401B-BF1F-82FF9BD156B9}" srcOrd="1" destOrd="0" presId="urn:microsoft.com/office/officeart/2005/8/layout/vList4#1"/>
    <dgm:cxn modelId="{2E7CC246-6395-449E-9C60-E7F98A10AA11}" type="presOf" srcId="{77BD7D29-BA89-4AFC-A0E3-5D9D154F6353}" destId="{03334E41-0758-43AB-8AC8-96BFBEC788BD}" srcOrd="0" destOrd="0" presId="urn:microsoft.com/office/officeart/2005/8/layout/vList4#1"/>
    <dgm:cxn modelId="{502236F4-57F9-43EA-AF1B-4ED5C65F3433}" type="presOf" srcId="{77BD7D29-BA89-4AFC-A0E3-5D9D154F6353}" destId="{1B14EF56-D9A9-4996-8456-D413992016CF}" srcOrd="1" destOrd="0" presId="urn:microsoft.com/office/officeart/2005/8/layout/vList4#1"/>
    <dgm:cxn modelId="{0979AECE-E892-4B19-9F94-81F1A27B6A3F}" srcId="{1DFB9EC7-9A1E-4C65-AA55-F64262FB47C7}" destId="{6A658190-C62B-4811-B6E0-162AAD4EDAD9}" srcOrd="0" destOrd="0" parTransId="{7F4E075E-73DA-489C-A57B-BCB3E04FBD92}" sibTransId="{9FDE0555-8678-47CD-A551-FB8C86105CA4}"/>
    <dgm:cxn modelId="{A4CE7E70-FF54-4323-BBE2-93BE23BE8825}" type="presOf" srcId="{9D52F2D2-5887-459E-93CF-EF99694931E2}" destId="{371070D2-7670-4B91-A010-FE61CCF0A795}" srcOrd="1" destOrd="0" presId="urn:microsoft.com/office/officeart/2005/8/layout/vList4#1"/>
    <dgm:cxn modelId="{AF4240B6-3C3F-4C8C-BC47-C5D36252C5E0}" srcId="{1DFB9EC7-9A1E-4C65-AA55-F64262FB47C7}" destId="{9D52F2D2-5887-459E-93CF-EF99694931E2}" srcOrd="1" destOrd="0" parTransId="{8C877F2E-F7DF-42F5-B94C-9C92DA2F2A3E}" sibTransId="{2BD46054-CB9C-44CA-8FEC-4EA8B50BB22E}"/>
    <dgm:cxn modelId="{FA06E9EA-A24D-4B36-93A1-246DD88A6449}" type="presParOf" srcId="{C81A8E76-8268-44CB-8D47-4FFCA6B27ECC}" destId="{18964026-3DF8-47CE-B850-5BFC3AC6E96D}" srcOrd="0" destOrd="0" presId="urn:microsoft.com/office/officeart/2005/8/layout/vList4#1"/>
    <dgm:cxn modelId="{470AE05A-5957-4356-8A34-1A9146C2E9ED}" type="presParOf" srcId="{18964026-3DF8-47CE-B850-5BFC3AC6E96D}" destId="{729BC233-42E4-4D41-9FF0-107F9CF16553}" srcOrd="0" destOrd="0" presId="urn:microsoft.com/office/officeart/2005/8/layout/vList4#1"/>
    <dgm:cxn modelId="{576C1DE8-184B-4A2D-991E-5D3F57204B0A}" type="presParOf" srcId="{18964026-3DF8-47CE-B850-5BFC3AC6E96D}" destId="{CDA2EBB5-DB0C-4F4F-9C35-737E08A4E75C}" srcOrd="1" destOrd="0" presId="urn:microsoft.com/office/officeart/2005/8/layout/vList4#1"/>
    <dgm:cxn modelId="{F529B592-35EA-45D6-AF5F-C70DB13DA501}" type="presParOf" srcId="{18964026-3DF8-47CE-B850-5BFC3AC6E96D}" destId="{A244E99F-1954-401B-BF1F-82FF9BD156B9}" srcOrd="2" destOrd="0" presId="urn:microsoft.com/office/officeart/2005/8/layout/vList4#1"/>
    <dgm:cxn modelId="{6A8C3ED6-385B-4886-B059-A36C49B33449}" type="presParOf" srcId="{C81A8E76-8268-44CB-8D47-4FFCA6B27ECC}" destId="{156D42EA-5C9D-4E52-AC0B-FDB0E3F9D19F}" srcOrd="1" destOrd="0" presId="urn:microsoft.com/office/officeart/2005/8/layout/vList4#1"/>
    <dgm:cxn modelId="{D00173F5-3783-4D82-AFDD-8B8BD9BF6981}" type="presParOf" srcId="{C81A8E76-8268-44CB-8D47-4FFCA6B27ECC}" destId="{25BA1387-BC19-413C-94E5-56C69A24FB7A}" srcOrd="2" destOrd="0" presId="urn:microsoft.com/office/officeart/2005/8/layout/vList4#1"/>
    <dgm:cxn modelId="{1371C51C-5DB1-40B6-8099-8CD2099BEB8E}" type="presParOf" srcId="{25BA1387-BC19-413C-94E5-56C69A24FB7A}" destId="{7766102E-B797-4423-869F-5C07FE1D3906}" srcOrd="0" destOrd="0" presId="urn:microsoft.com/office/officeart/2005/8/layout/vList4#1"/>
    <dgm:cxn modelId="{970917C7-8677-4719-85FC-30E166CE14EB}" type="presParOf" srcId="{25BA1387-BC19-413C-94E5-56C69A24FB7A}" destId="{5CA972EF-15A8-4666-BD05-34295DEC417D}" srcOrd="1" destOrd="0" presId="urn:microsoft.com/office/officeart/2005/8/layout/vList4#1"/>
    <dgm:cxn modelId="{A36B1626-66D4-4B49-8400-E49E726C29C3}" type="presParOf" srcId="{25BA1387-BC19-413C-94E5-56C69A24FB7A}" destId="{371070D2-7670-4B91-A010-FE61CCF0A795}" srcOrd="2" destOrd="0" presId="urn:microsoft.com/office/officeart/2005/8/layout/vList4#1"/>
    <dgm:cxn modelId="{E09C48D8-2829-41F9-88F0-25DC52067200}" type="presParOf" srcId="{C81A8E76-8268-44CB-8D47-4FFCA6B27ECC}" destId="{EF88A0A5-74D6-4947-A0AA-3AE030CD8814}" srcOrd="3" destOrd="0" presId="urn:microsoft.com/office/officeart/2005/8/layout/vList4#1"/>
    <dgm:cxn modelId="{D6EEB89D-E944-4B87-B794-FF8A8622E6E1}" type="presParOf" srcId="{C81A8E76-8268-44CB-8D47-4FFCA6B27ECC}" destId="{CE29F5CD-ED8D-4998-8F1A-C7D1870A385C}" srcOrd="4" destOrd="0" presId="urn:microsoft.com/office/officeart/2005/8/layout/vList4#1"/>
    <dgm:cxn modelId="{BF80FF5E-A796-4920-893E-ED62D17511B1}" type="presParOf" srcId="{CE29F5CD-ED8D-4998-8F1A-C7D1870A385C}" destId="{03334E41-0758-43AB-8AC8-96BFBEC788BD}" srcOrd="0" destOrd="0" presId="urn:microsoft.com/office/officeart/2005/8/layout/vList4#1"/>
    <dgm:cxn modelId="{81873A17-9FD0-486A-A67E-617C7490EBEC}" type="presParOf" srcId="{CE29F5CD-ED8D-4998-8F1A-C7D1870A385C}" destId="{CDF971F9-9265-477F-A96E-499185B19708}" srcOrd="1" destOrd="0" presId="urn:microsoft.com/office/officeart/2005/8/layout/vList4#1"/>
    <dgm:cxn modelId="{56DC10A0-76F3-4387-8DCE-A39FF303FD10}" type="presParOf" srcId="{CE29F5CD-ED8D-4998-8F1A-C7D1870A385C}" destId="{1B14EF56-D9A9-4996-8456-D413992016CF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9F7B5E6-C486-458B-9E7E-4DAFF13C69C1}" type="doc">
      <dgm:prSet loTypeId="urn:microsoft.com/office/officeart/2008/layout/HorizontalMultiLevelHierarchy" loCatId="hierarchy" qsTypeId="urn:microsoft.com/office/officeart/2005/8/quickstyle/3d2" qsCatId="3D" csTypeId="urn:microsoft.com/office/officeart/2005/8/colors/accent3_1" csCatId="accent3" phldr="1"/>
      <dgm:spPr/>
      <dgm:t>
        <a:bodyPr/>
        <a:lstStyle/>
        <a:p>
          <a:endParaRPr lang="es-MX"/>
        </a:p>
      </dgm:t>
    </dgm:pt>
    <dgm:pt modelId="{E3B9ABA6-0CD3-405E-94EC-26B322120922}">
      <dgm:prSet phldrT="[Texto]" custT="1"/>
      <dgm:spPr>
        <a:effectLst>
          <a:outerShdw blurRad="88900" dist="101600" dir="5400000" rotWithShape="0">
            <a:srgbClr val="000000">
              <a:alpha val="45000"/>
            </a:srgbClr>
          </a:outerShdw>
        </a:effectLst>
      </dgm:spPr>
      <dgm:t>
        <a:bodyPr/>
        <a:lstStyle/>
        <a:p>
          <a:r>
            <a:rPr lang="es-MX" sz="2800" dirty="0" smtClean="0">
              <a:latin typeface="Arial" pitchFamily="34" charset="0"/>
              <a:cs typeface="Arial" pitchFamily="34" charset="0"/>
            </a:rPr>
            <a:t>Componentes</a:t>
          </a:r>
          <a:endParaRPr lang="es-MX" sz="2800" dirty="0">
            <a:latin typeface="Arial" pitchFamily="34" charset="0"/>
            <a:cs typeface="Arial" pitchFamily="34" charset="0"/>
          </a:endParaRPr>
        </a:p>
      </dgm:t>
    </dgm:pt>
    <dgm:pt modelId="{99E26F1F-97E0-4FAA-95ED-F786A3E577BF}" type="parTrans" cxnId="{653742AC-237F-4DF6-9E55-E04C39423F15}">
      <dgm:prSet/>
      <dgm:spPr/>
      <dgm:t>
        <a:bodyPr/>
        <a:lstStyle/>
        <a:p>
          <a:endParaRPr lang="es-MX"/>
        </a:p>
      </dgm:t>
    </dgm:pt>
    <dgm:pt modelId="{2EBF7F39-C97E-48E8-B05F-6763010EE22F}" type="sibTrans" cxnId="{653742AC-237F-4DF6-9E55-E04C39423F15}">
      <dgm:prSet/>
      <dgm:spPr/>
      <dgm:t>
        <a:bodyPr/>
        <a:lstStyle/>
        <a:p>
          <a:endParaRPr lang="es-MX"/>
        </a:p>
      </dgm:t>
    </dgm:pt>
    <dgm:pt modelId="{8E862197-3C01-42E6-9AB3-C60DFF0F3160}">
      <dgm:prSet phldrT="[Texto]" custT="1"/>
      <dgm:spPr>
        <a:effectLst>
          <a:outerShdw blurRad="139700" dist="101600" dir="4200000" rotWithShape="0">
            <a:srgbClr val="000000">
              <a:alpha val="45000"/>
            </a:srgbClr>
          </a:outerShdw>
        </a:effectLst>
      </dgm:spPr>
      <dgm:t>
        <a:bodyPr/>
        <a:lstStyle/>
        <a:p>
          <a:r>
            <a:rPr lang="es-ES" sz="1600" dirty="0" smtClean="0">
              <a:latin typeface="Arial" pitchFamily="34" charset="0"/>
              <a:cs typeface="Arial" pitchFamily="34" charset="0"/>
            </a:rPr>
            <a:t>El puntaje se integrará con el promedio obtenido en el factor Actividades </a:t>
          </a:r>
          <a:r>
            <a:rPr lang="es-ES" sz="1600" dirty="0" err="1" smtClean="0">
              <a:latin typeface="Arial" pitchFamily="34" charset="0"/>
              <a:cs typeface="Arial" pitchFamily="34" charset="0"/>
            </a:rPr>
            <a:t>Cocurriculares</a:t>
          </a:r>
          <a:r>
            <a:rPr lang="es-ES" sz="1600" dirty="0" smtClean="0">
              <a:latin typeface="Arial" pitchFamily="34" charset="0"/>
              <a:cs typeface="Arial" pitchFamily="34" charset="0"/>
            </a:rPr>
            <a:t> por los docentes, directivos o personal de supervisión a cargo del participante.</a:t>
          </a:r>
          <a:endParaRPr lang="es-MX" sz="1600" dirty="0"/>
        </a:p>
      </dgm:t>
    </dgm:pt>
    <dgm:pt modelId="{797C4CA7-7923-450A-A792-5D69F5BFB6D7}" type="parTrans" cxnId="{54F1F8CD-28D6-46C2-8E27-705FA327D118}">
      <dgm:prSet/>
      <dgm:spPr/>
      <dgm:t>
        <a:bodyPr/>
        <a:lstStyle/>
        <a:p>
          <a:endParaRPr lang="es-MX"/>
        </a:p>
      </dgm:t>
    </dgm:pt>
    <dgm:pt modelId="{EF287D78-7279-48CC-8E37-18432608E36A}" type="sibTrans" cxnId="{54F1F8CD-28D6-46C2-8E27-705FA327D118}">
      <dgm:prSet/>
      <dgm:spPr/>
      <dgm:t>
        <a:bodyPr/>
        <a:lstStyle/>
        <a:p>
          <a:endParaRPr lang="es-MX"/>
        </a:p>
      </dgm:t>
    </dgm:pt>
    <dgm:pt modelId="{6A0655F2-18E5-49FD-87F1-B91E27483C98}">
      <dgm:prSet phldrT="[Texto]" custT="1"/>
      <dgm:spPr>
        <a:effectLst>
          <a:outerShdw blurRad="139700" dist="101600" dir="4200000" rotWithShape="0">
            <a:srgbClr val="000000">
              <a:alpha val="45000"/>
            </a:srgbClr>
          </a:outerShdw>
        </a:effectLst>
      </dgm:spPr>
      <dgm:t>
        <a:bodyPr/>
        <a:lstStyle/>
        <a:p>
          <a:r>
            <a:rPr lang="es-ES" sz="1600" dirty="0" smtClean="0">
              <a:latin typeface="Arial" pitchFamily="34" charset="0"/>
              <a:cs typeface="Arial" pitchFamily="34" charset="0"/>
            </a:rPr>
            <a:t>Para obtener el puntaje es requisito que el docente cumpla con su PATCM y acumule el número de horas laboradas fuera del horario asignado.</a:t>
          </a:r>
          <a:endParaRPr lang="es-MX" sz="1600" dirty="0"/>
        </a:p>
      </dgm:t>
    </dgm:pt>
    <dgm:pt modelId="{D160259E-F61D-42DE-BC98-120950BBD891}" type="parTrans" cxnId="{2D4126F4-5D70-42FB-A429-ACB405FD7E18}">
      <dgm:prSet/>
      <dgm:spPr/>
      <dgm:t>
        <a:bodyPr/>
        <a:lstStyle/>
        <a:p>
          <a:endParaRPr lang="es-MX"/>
        </a:p>
      </dgm:t>
    </dgm:pt>
    <dgm:pt modelId="{67FD2BC2-170D-4F1F-A131-2EB391F2CFD6}" type="sibTrans" cxnId="{2D4126F4-5D70-42FB-A429-ACB405FD7E18}">
      <dgm:prSet/>
      <dgm:spPr/>
      <dgm:t>
        <a:bodyPr/>
        <a:lstStyle/>
        <a:p>
          <a:endParaRPr lang="es-MX"/>
        </a:p>
      </dgm:t>
    </dgm:pt>
    <dgm:pt modelId="{57B2421D-A7FB-4BDF-A82C-DA6C2160D07C}" type="pres">
      <dgm:prSet presAssocID="{D9F7B5E6-C486-458B-9E7E-4DAFF13C69C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3BD071E-F3E7-42D7-835C-C95B83D9B5D6}" type="pres">
      <dgm:prSet presAssocID="{E3B9ABA6-0CD3-405E-94EC-26B322120922}" presName="root1" presStyleCnt="0"/>
      <dgm:spPr/>
      <dgm:t>
        <a:bodyPr/>
        <a:lstStyle/>
        <a:p>
          <a:endParaRPr lang="es-MX"/>
        </a:p>
      </dgm:t>
    </dgm:pt>
    <dgm:pt modelId="{7BEA539F-269D-4817-BDE4-406CF00B3673}" type="pres">
      <dgm:prSet presAssocID="{E3B9ABA6-0CD3-405E-94EC-26B322120922}" presName="LevelOneTextNode" presStyleLbl="node0" presStyleIdx="0" presStyleCnt="1" custScaleY="7873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CCDFD6E-076D-4513-BF71-48C761D6DFF8}" type="pres">
      <dgm:prSet presAssocID="{E3B9ABA6-0CD3-405E-94EC-26B322120922}" presName="level2hierChild" presStyleCnt="0"/>
      <dgm:spPr/>
      <dgm:t>
        <a:bodyPr/>
        <a:lstStyle/>
        <a:p>
          <a:endParaRPr lang="es-MX"/>
        </a:p>
      </dgm:t>
    </dgm:pt>
    <dgm:pt modelId="{17CAE6EF-25C8-4742-8349-673DF7B9F437}" type="pres">
      <dgm:prSet presAssocID="{797C4CA7-7923-450A-A792-5D69F5BFB6D7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B68D33A2-7AAA-49CB-BC12-57DF0985422A}" type="pres">
      <dgm:prSet presAssocID="{797C4CA7-7923-450A-A792-5D69F5BFB6D7}" presName="connTx" presStyleLbl="parChTrans1D2" presStyleIdx="0" presStyleCnt="2"/>
      <dgm:spPr/>
      <dgm:t>
        <a:bodyPr/>
        <a:lstStyle/>
        <a:p>
          <a:endParaRPr lang="es-MX"/>
        </a:p>
      </dgm:t>
    </dgm:pt>
    <dgm:pt modelId="{14D0B181-1CDE-4184-AC5A-52F7D635B735}" type="pres">
      <dgm:prSet presAssocID="{8E862197-3C01-42E6-9AB3-C60DFF0F3160}" presName="root2" presStyleCnt="0"/>
      <dgm:spPr/>
      <dgm:t>
        <a:bodyPr/>
        <a:lstStyle/>
        <a:p>
          <a:endParaRPr lang="es-MX"/>
        </a:p>
      </dgm:t>
    </dgm:pt>
    <dgm:pt modelId="{207A8FDC-C56C-4C78-9998-F0024E77FF8F}" type="pres">
      <dgm:prSet presAssocID="{8E862197-3C01-42E6-9AB3-C60DFF0F3160}" presName="LevelTwoTextNode" presStyleLbl="node2" presStyleIdx="0" presStyleCnt="2" custScaleY="19321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3F47955-0D83-41FA-BA88-B176208D03E7}" type="pres">
      <dgm:prSet presAssocID="{8E862197-3C01-42E6-9AB3-C60DFF0F3160}" presName="level3hierChild" presStyleCnt="0"/>
      <dgm:spPr/>
      <dgm:t>
        <a:bodyPr/>
        <a:lstStyle/>
        <a:p>
          <a:endParaRPr lang="es-MX"/>
        </a:p>
      </dgm:t>
    </dgm:pt>
    <dgm:pt modelId="{BB80A99E-FF93-4455-A2AB-7EE4FADD5EC0}" type="pres">
      <dgm:prSet presAssocID="{D160259E-F61D-42DE-BC98-120950BBD891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297BF3AE-82A4-48DB-8A2A-57304A4B31A2}" type="pres">
      <dgm:prSet presAssocID="{D160259E-F61D-42DE-BC98-120950BBD891}" presName="connTx" presStyleLbl="parChTrans1D2" presStyleIdx="1" presStyleCnt="2"/>
      <dgm:spPr/>
      <dgm:t>
        <a:bodyPr/>
        <a:lstStyle/>
        <a:p>
          <a:endParaRPr lang="es-MX"/>
        </a:p>
      </dgm:t>
    </dgm:pt>
    <dgm:pt modelId="{17A5FE7B-5F90-4884-93A8-682AC7F4BA04}" type="pres">
      <dgm:prSet presAssocID="{6A0655F2-18E5-49FD-87F1-B91E27483C98}" presName="root2" presStyleCnt="0"/>
      <dgm:spPr/>
      <dgm:t>
        <a:bodyPr/>
        <a:lstStyle/>
        <a:p>
          <a:endParaRPr lang="es-MX"/>
        </a:p>
      </dgm:t>
    </dgm:pt>
    <dgm:pt modelId="{D1AF72D8-6059-457E-9F17-AFC3D990CBE2}" type="pres">
      <dgm:prSet presAssocID="{6A0655F2-18E5-49FD-87F1-B91E27483C98}" presName="LevelTwoTextNode" presStyleLbl="node2" presStyleIdx="1" presStyleCnt="2" custScaleY="14547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90F5CEF-45BC-41C1-B5AF-F3CF1898DDE3}" type="pres">
      <dgm:prSet presAssocID="{6A0655F2-18E5-49FD-87F1-B91E27483C98}" presName="level3hierChild" presStyleCnt="0"/>
      <dgm:spPr/>
      <dgm:t>
        <a:bodyPr/>
        <a:lstStyle/>
        <a:p>
          <a:endParaRPr lang="es-MX"/>
        </a:p>
      </dgm:t>
    </dgm:pt>
  </dgm:ptLst>
  <dgm:cxnLst>
    <dgm:cxn modelId="{54F1F8CD-28D6-46C2-8E27-705FA327D118}" srcId="{E3B9ABA6-0CD3-405E-94EC-26B322120922}" destId="{8E862197-3C01-42E6-9AB3-C60DFF0F3160}" srcOrd="0" destOrd="0" parTransId="{797C4CA7-7923-450A-A792-5D69F5BFB6D7}" sibTransId="{EF287D78-7279-48CC-8E37-18432608E36A}"/>
    <dgm:cxn modelId="{7C5F9EF3-7A66-467C-9E18-572D23DD0123}" type="presOf" srcId="{D160259E-F61D-42DE-BC98-120950BBD891}" destId="{BB80A99E-FF93-4455-A2AB-7EE4FADD5EC0}" srcOrd="0" destOrd="0" presId="urn:microsoft.com/office/officeart/2008/layout/HorizontalMultiLevelHierarchy"/>
    <dgm:cxn modelId="{2C56BCD9-E2FD-4F88-813B-47DE4C341D45}" type="presOf" srcId="{6A0655F2-18E5-49FD-87F1-B91E27483C98}" destId="{D1AF72D8-6059-457E-9F17-AFC3D990CBE2}" srcOrd="0" destOrd="0" presId="urn:microsoft.com/office/officeart/2008/layout/HorizontalMultiLevelHierarchy"/>
    <dgm:cxn modelId="{36C9BC61-9227-4005-8A44-1D8C542FBE02}" type="presOf" srcId="{E3B9ABA6-0CD3-405E-94EC-26B322120922}" destId="{7BEA539F-269D-4817-BDE4-406CF00B3673}" srcOrd="0" destOrd="0" presId="urn:microsoft.com/office/officeart/2008/layout/HorizontalMultiLevelHierarchy"/>
    <dgm:cxn modelId="{6D98B270-DFAB-44BE-8CEA-3563F828DA41}" type="presOf" srcId="{8E862197-3C01-42E6-9AB3-C60DFF0F3160}" destId="{207A8FDC-C56C-4C78-9998-F0024E77FF8F}" srcOrd="0" destOrd="0" presId="urn:microsoft.com/office/officeart/2008/layout/HorizontalMultiLevelHierarchy"/>
    <dgm:cxn modelId="{653742AC-237F-4DF6-9E55-E04C39423F15}" srcId="{D9F7B5E6-C486-458B-9E7E-4DAFF13C69C1}" destId="{E3B9ABA6-0CD3-405E-94EC-26B322120922}" srcOrd="0" destOrd="0" parTransId="{99E26F1F-97E0-4FAA-95ED-F786A3E577BF}" sibTransId="{2EBF7F39-C97E-48E8-B05F-6763010EE22F}"/>
    <dgm:cxn modelId="{4B6D1DF4-1C57-4842-9BFA-9D0BCD108F4E}" type="presOf" srcId="{D160259E-F61D-42DE-BC98-120950BBD891}" destId="{297BF3AE-82A4-48DB-8A2A-57304A4B31A2}" srcOrd="1" destOrd="0" presId="urn:microsoft.com/office/officeart/2008/layout/HorizontalMultiLevelHierarchy"/>
    <dgm:cxn modelId="{2D4126F4-5D70-42FB-A429-ACB405FD7E18}" srcId="{E3B9ABA6-0CD3-405E-94EC-26B322120922}" destId="{6A0655F2-18E5-49FD-87F1-B91E27483C98}" srcOrd="1" destOrd="0" parTransId="{D160259E-F61D-42DE-BC98-120950BBD891}" sibTransId="{67FD2BC2-170D-4F1F-A131-2EB391F2CFD6}"/>
    <dgm:cxn modelId="{50AC9A48-3F23-4EB0-9E88-E37CC43A4C22}" type="presOf" srcId="{797C4CA7-7923-450A-A792-5D69F5BFB6D7}" destId="{B68D33A2-7AAA-49CB-BC12-57DF0985422A}" srcOrd="1" destOrd="0" presId="urn:microsoft.com/office/officeart/2008/layout/HorizontalMultiLevelHierarchy"/>
    <dgm:cxn modelId="{38C973F5-C383-43A9-9BC3-1A899166DE2A}" type="presOf" srcId="{797C4CA7-7923-450A-A792-5D69F5BFB6D7}" destId="{17CAE6EF-25C8-4742-8349-673DF7B9F437}" srcOrd="0" destOrd="0" presId="urn:microsoft.com/office/officeart/2008/layout/HorizontalMultiLevelHierarchy"/>
    <dgm:cxn modelId="{528A3E02-CFF9-45B5-8010-60C1781A4F4D}" type="presOf" srcId="{D9F7B5E6-C486-458B-9E7E-4DAFF13C69C1}" destId="{57B2421D-A7FB-4BDF-A82C-DA6C2160D07C}" srcOrd="0" destOrd="0" presId="urn:microsoft.com/office/officeart/2008/layout/HorizontalMultiLevelHierarchy"/>
    <dgm:cxn modelId="{72186B17-33E1-416B-8464-946B9F07AD50}" type="presParOf" srcId="{57B2421D-A7FB-4BDF-A82C-DA6C2160D07C}" destId="{13BD071E-F3E7-42D7-835C-C95B83D9B5D6}" srcOrd="0" destOrd="0" presId="urn:microsoft.com/office/officeart/2008/layout/HorizontalMultiLevelHierarchy"/>
    <dgm:cxn modelId="{9564B1AF-1A18-4ABC-9E6B-A35FF499989C}" type="presParOf" srcId="{13BD071E-F3E7-42D7-835C-C95B83D9B5D6}" destId="{7BEA539F-269D-4817-BDE4-406CF00B3673}" srcOrd="0" destOrd="0" presId="urn:microsoft.com/office/officeart/2008/layout/HorizontalMultiLevelHierarchy"/>
    <dgm:cxn modelId="{23C52B65-A4D1-4CCD-8641-0E40CD7ECEF2}" type="presParOf" srcId="{13BD071E-F3E7-42D7-835C-C95B83D9B5D6}" destId="{3CCDFD6E-076D-4513-BF71-48C761D6DFF8}" srcOrd="1" destOrd="0" presId="urn:microsoft.com/office/officeart/2008/layout/HorizontalMultiLevelHierarchy"/>
    <dgm:cxn modelId="{DF1349E2-F2AF-47B7-A59C-F849D5E24417}" type="presParOf" srcId="{3CCDFD6E-076D-4513-BF71-48C761D6DFF8}" destId="{17CAE6EF-25C8-4742-8349-673DF7B9F437}" srcOrd="0" destOrd="0" presId="urn:microsoft.com/office/officeart/2008/layout/HorizontalMultiLevelHierarchy"/>
    <dgm:cxn modelId="{DB352EB7-AB1B-45E8-8BED-16A5AA2285ED}" type="presParOf" srcId="{17CAE6EF-25C8-4742-8349-673DF7B9F437}" destId="{B68D33A2-7AAA-49CB-BC12-57DF0985422A}" srcOrd="0" destOrd="0" presId="urn:microsoft.com/office/officeart/2008/layout/HorizontalMultiLevelHierarchy"/>
    <dgm:cxn modelId="{FECB31BF-FA0A-49DC-B6EC-8032A364B9F5}" type="presParOf" srcId="{3CCDFD6E-076D-4513-BF71-48C761D6DFF8}" destId="{14D0B181-1CDE-4184-AC5A-52F7D635B735}" srcOrd="1" destOrd="0" presId="urn:microsoft.com/office/officeart/2008/layout/HorizontalMultiLevelHierarchy"/>
    <dgm:cxn modelId="{DE3AA63F-C4FA-40E7-851A-8EB7AC821A03}" type="presParOf" srcId="{14D0B181-1CDE-4184-AC5A-52F7D635B735}" destId="{207A8FDC-C56C-4C78-9998-F0024E77FF8F}" srcOrd="0" destOrd="0" presId="urn:microsoft.com/office/officeart/2008/layout/HorizontalMultiLevelHierarchy"/>
    <dgm:cxn modelId="{266AF22E-DE08-462E-9EFA-1BC2C832F47B}" type="presParOf" srcId="{14D0B181-1CDE-4184-AC5A-52F7D635B735}" destId="{53F47955-0D83-41FA-BA88-B176208D03E7}" srcOrd="1" destOrd="0" presId="urn:microsoft.com/office/officeart/2008/layout/HorizontalMultiLevelHierarchy"/>
    <dgm:cxn modelId="{D88434D5-E5D2-497B-BFAB-4BE17F848E57}" type="presParOf" srcId="{3CCDFD6E-076D-4513-BF71-48C761D6DFF8}" destId="{BB80A99E-FF93-4455-A2AB-7EE4FADD5EC0}" srcOrd="2" destOrd="0" presId="urn:microsoft.com/office/officeart/2008/layout/HorizontalMultiLevelHierarchy"/>
    <dgm:cxn modelId="{9DE8C79C-8A08-4262-A7D1-AF4B811AD4A2}" type="presParOf" srcId="{BB80A99E-FF93-4455-A2AB-7EE4FADD5EC0}" destId="{297BF3AE-82A4-48DB-8A2A-57304A4B31A2}" srcOrd="0" destOrd="0" presId="urn:microsoft.com/office/officeart/2008/layout/HorizontalMultiLevelHierarchy"/>
    <dgm:cxn modelId="{8B82B894-F4C6-4A99-96B2-862A212D4700}" type="presParOf" srcId="{3CCDFD6E-076D-4513-BF71-48C761D6DFF8}" destId="{17A5FE7B-5F90-4884-93A8-682AC7F4BA04}" srcOrd="3" destOrd="0" presId="urn:microsoft.com/office/officeart/2008/layout/HorizontalMultiLevelHierarchy"/>
    <dgm:cxn modelId="{6F55A2A8-9D01-49A4-8236-EC25D37D4920}" type="presParOf" srcId="{17A5FE7B-5F90-4884-93A8-682AC7F4BA04}" destId="{D1AF72D8-6059-457E-9F17-AFC3D990CBE2}" srcOrd="0" destOrd="0" presId="urn:microsoft.com/office/officeart/2008/layout/HorizontalMultiLevelHierarchy"/>
    <dgm:cxn modelId="{EDA11CC0-9519-484F-846B-79D24D59B0C9}" type="presParOf" srcId="{17A5FE7B-5F90-4884-93A8-682AC7F4BA04}" destId="{D90F5CEF-45BC-41C1-B5AF-F3CF1898DDE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9F7B5E6-C486-458B-9E7E-4DAFF13C69C1}" type="doc">
      <dgm:prSet loTypeId="urn:microsoft.com/office/officeart/2008/layout/HorizontalMultiLevelHierarchy" loCatId="hierarchy" qsTypeId="urn:microsoft.com/office/officeart/2005/8/quickstyle/3d2" qsCatId="3D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E3B9ABA6-0CD3-405E-94EC-26B322120922}">
      <dgm:prSet phldrT="[Texto]" custT="1"/>
      <dgm:spPr>
        <a:effectLst>
          <a:outerShdw blurRad="76200" dist="88900" dir="19200000" rotWithShape="0">
            <a:srgbClr val="000000">
              <a:alpha val="45000"/>
            </a:srgbClr>
          </a:outerShdw>
        </a:effectLst>
      </dgm:spPr>
      <dgm:t>
        <a:bodyPr/>
        <a:lstStyle/>
        <a:p>
          <a:r>
            <a:rPr lang="es-MX" sz="2800" dirty="0" smtClean="0">
              <a:latin typeface="Arial" pitchFamily="34" charset="0"/>
              <a:cs typeface="Arial" pitchFamily="34" charset="0"/>
            </a:rPr>
            <a:t>Componentes</a:t>
          </a:r>
          <a:endParaRPr lang="es-MX" sz="2800" dirty="0">
            <a:latin typeface="Arial" pitchFamily="34" charset="0"/>
            <a:cs typeface="Arial" pitchFamily="34" charset="0"/>
          </a:endParaRPr>
        </a:p>
      </dgm:t>
    </dgm:pt>
    <dgm:pt modelId="{99E26F1F-97E0-4FAA-95ED-F786A3E577BF}" type="parTrans" cxnId="{653742AC-237F-4DF6-9E55-E04C39423F15}">
      <dgm:prSet/>
      <dgm:spPr/>
      <dgm:t>
        <a:bodyPr/>
        <a:lstStyle/>
        <a:p>
          <a:endParaRPr lang="es-MX"/>
        </a:p>
      </dgm:t>
    </dgm:pt>
    <dgm:pt modelId="{2EBF7F39-C97E-48E8-B05F-6763010EE22F}" type="sibTrans" cxnId="{653742AC-237F-4DF6-9E55-E04C39423F15}">
      <dgm:prSet/>
      <dgm:spPr/>
      <dgm:t>
        <a:bodyPr/>
        <a:lstStyle/>
        <a:p>
          <a:endParaRPr lang="es-MX"/>
        </a:p>
      </dgm:t>
    </dgm:pt>
    <dgm:pt modelId="{8E862197-3C01-42E6-9AB3-C60DFF0F3160}">
      <dgm:prSet phldrT="[Texto]" custT="1"/>
      <dgm:spPr>
        <a:effectLst>
          <a:outerShdw blurRad="76200" dist="88900" dir="19200000" rotWithShape="0">
            <a:srgbClr val="000000">
              <a:alpha val="45000"/>
            </a:srgbClr>
          </a:outerShdw>
        </a:effectLst>
      </dgm:spPr>
      <dgm:t>
        <a:bodyPr/>
        <a:lstStyle/>
        <a:p>
          <a:r>
            <a:rPr lang="es-ES" sz="1800" dirty="0" smtClean="0">
              <a:latin typeface="Arial" pitchFamily="34" charset="0"/>
              <a:cs typeface="Arial" pitchFamily="34" charset="0"/>
            </a:rPr>
            <a:t>Elaboración y cumplimiento del PATCM.</a:t>
          </a:r>
          <a:endParaRPr lang="es-MX" sz="1800" dirty="0"/>
        </a:p>
      </dgm:t>
    </dgm:pt>
    <dgm:pt modelId="{797C4CA7-7923-450A-A792-5D69F5BFB6D7}" type="parTrans" cxnId="{54F1F8CD-28D6-46C2-8E27-705FA327D118}">
      <dgm:prSet/>
      <dgm:spPr/>
      <dgm:t>
        <a:bodyPr/>
        <a:lstStyle/>
        <a:p>
          <a:endParaRPr lang="es-MX"/>
        </a:p>
      </dgm:t>
    </dgm:pt>
    <dgm:pt modelId="{EF287D78-7279-48CC-8E37-18432608E36A}" type="sibTrans" cxnId="{54F1F8CD-28D6-46C2-8E27-705FA327D118}">
      <dgm:prSet/>
      <dgm:spPr/>
      <dgm:t>
        <a:bodyPr/>
        <a:lstStyle/>
        <a:p>
          <a:endParaRPr lang="es-MX"/>
        </a:p>
      </dgm:t>
    </dgm:pt>
    <dgm:pt modelId="{6A0655F2-18E5-49FD-87F1-B91E27483C98}">
      <dgm:prSet phldrT="[Texto]" custT="1"/>
      <dgm:spPr>
        <a:effectLst>
          <a:outerShdw blurRad="76200" dist="88900" dir="19200000" rotWithShape="0">
            <a:srgbClr val="000000">
              <a:alpha val="45000"/>
            </a:srgbClr>
          </a:outerShdw>
        </a:effectLst>
      </dgm:spPr>
      <dgm:t>
        <a:bodyPr/>
        <a:lstStyle/>
        <a:p>
          <a:r>
            <a:rPr lang="es-ES" sz="1800" dirty="0" smtClean="0">
              <a:latin typeface="Arial" pitchFamily="34" charset="0"/>
              <a:cs typeface="Arial" pitchFamily="34" charset="0"/>
            </a:rPr>
            <a:t>Horas laboradas fuera del horario de trabajo.</a:t>
          </a:r>
          <a:endParaRPr lang="es-MX" sz="1800" dirty="0"/>
        </a:p>
      </dgm:t>
    </dgm:pt>
    <dgm:pt modelId="{D160259E-F61D-42DE-BC98-120950BBD891}" type="parTrans" cxnId="{2D4126F4-5D70-42FB-A429-ACB405FD7E18}">
      <dgm:prSet/>
      <dgm:spPr/>
      <dgm:t>
        <a:bodyPr/>
        <a:lstStyle/>
        <a:p>
          <a:endParaRPr lang="es-MX"/>
        </a:p>
      </dgm:t>
    </dgm:pt>
    <dgm:pt modelId="{67FD2BC2-170D-4F1F-A131-2EB391F2CFD6}" type="sibTrans" cxnId="{2D4126F4-5D70-42FB-A429-ACB405FD7E18}">
      <dgm:prSet/>
      <dgm:spPr/>
      <dgm:t>
        <a:bodyPr/>
        <a:lstStyle/>
        <a:p>
          <a:endParaRPr lang="es-MX"/>
        </a:p>
      </dgm:t>
    </dgm:pt>
    <dgm:pt modelId="{57B2421D-A7FB-4BDF-A82C-DA6C2160D07C}" type="pres">
      <dgm:prSet presAssocID="{D9F7B5E6-C486-458B-9E7E-4DAFF13C69C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3BD071E-F3E7-42D7-835C-C95B83D9B5D6}" type="pres">
      <dgm:prSet presAssocID="{E3B9ABA6-0CD3-405E-94EC-26B322120922}" presName="root1" presStyleCnt="0"/>
      <dgm:spPr/>
      <dgm:t>
        <a:bodyPr/>
        <a:lstStyle/>
        <a:p>
          <a:endParaRPr lang="es-MX"/>
        </a:p>
      </dgm:t>
    </dgm:pt>
    <dgm:pt modelId="{7BEA539F-269D-4817-BDE4-406CF00B3673}" type="pres">
      <dgm:prSet presAssocID="{E3B9ABA6-0CD3-405E-94EC-26B322120922}" presName="LevelOneTextNode" presStyleLbl="node0" presStyleIdx="0" presStyleCnt="1" custScaleY="7873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CCDFD6E-076D-4513-BF71-48C761D6DFF8}" type="pres">
      <dgm:prSet presAssocID="{E3B9ABA6-0CD3-405E-94EC-26B322120922}" presName="level2hierChild" presStyleCnt="0"/>
      <dgm:spPr/>
      <dgm:t>
        <a:bodyPr/>
        <a:lstStyle/>
        <a:p>
          <a:endParaRPr lang="es-MX"/>
        </a:p>
      </dgm:t>
    </dgm:pt>
    <dgm:pt modelId="{17CAE6EF-25C8-4742-8349-673DF7B9F437}" type="pres">
      <dgm:prSet presAssocID="{797C4CA7-7923-450A-A792-5D69F5BFB6D7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B68D33A2-7AAA-49CB-BC12-57DF0985422A}" type="pres">
      <dgm:prSet presAssocID="{797C4CA7-7923-450A-A792-5D69F5BFB6D7}" presName="connTx" presStyleLbl="parChTrans1D2" presStyleIdx="0" presStyleCnt="2"/>
      <dgm:spPr/>
      <dgm:t>
        <a:bodyPr/>
        <a:lstStyle/>
        <a:p>
          <a:endParaRPr lang="es-MX"/>
        </a:p>
      </dgm:t>
    </dgm:pt>
    <dgm:pt modelId="{14D0B181-1CDE-4184-AC5A-52F7D635B735}" type="pres">
      <dgm:prSet presAssocID="{8E862197-3C01-42E6-9AB3-C60DFF0F3160}" presName="root2" presStyleCnt="0"/>
      <dgm:spPr/>
      <dgm:t>
        <a:bodyPr/>
        <a:lstStyle/>
        <a:p>
          <a:endParaRPr lang="es-MX"/>
        </a:p>
      </dgm:t>
    </dgm:pt>
    <dgm:pt modelId="{207A8FDC-C56C-4C78-9998-F0024E77FF8F}" type="pres">
      <dgm:prSet presAssocID="{8E862197-3C01-42E6-9AB3-C60DFF0F3160}" presName="LevelTwoTextNode" presStyleLbl="node2" presStyleIdx="0" presStyleCnt="2" custScaleY="19321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3F47955-0D83-41FA-BA88-B176208D03E7}" type="pres">
      <dgm:prSet presAssocID="{8E862197-3C01-42E6-9AB3-C60DFF0F3160}" presName="level3hierChild" presStyleCnt="0"/>
      <dgm:spPr/>
      <dgm:t>
        <a:bodyPr/>
        <a:lstStyle/>
        <a:p>
          <a:endParaRPr lang="es-MX"/>
        </a:p>
      </dgm:t>
    </dgm:pt>
    <dgm:pt modelId="{BB80A99E-FF93-4455-A2AB-7EE4FADD5EC0}" type="pres">
      <dgm:prSet presAssocID="{D160259E-F61D-42DE-BC98-120950BBD891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297BF3AE-82A4-48DB-8A2A-57304A4B31A2}" type="pres">
      <dgm:prSet presAssocID="{D160259E-F61D-42DE-BC98-120950BBD891}" presName="connTx" presStyleLbl="parChTrans1D2" presStyleIdx="1" presStyleCnt="2"/>
      <dgm:spPr/>
      <dgm:t>
        <a:bodyPr/>
        <a:lstStyle/>
        <a:p>
          <a:endParaRPr lang="es-MX"/>
        </a:p>
      </dgm:t>
    </dgm:pt>
    <dgm:pt modelId="{17A5FE7B-5F90-4884-93A8-682AC7F4BA04}" type="pres">
      <dgm:prSet presAssocID="{6A0655F2-18E5-49FD-87F1-B91E27483C98}" presName="root2" presStyleCnt="0"/>
      <dgm:spPr/>
      <dgm:t>
        <a:bodyPr/>
        <a:lstStyle/>
        <a:p>
          <a:endParaRPr lang="es-MX"/>
        </a:p>
      </dgm:t>
    </dgm:pt>
    <dgm:pt modelId="{D1AF72D8-6059-457E-9F17-AFC3D990CBE2}" type="pres">
      <dgm:prSet presAssocID="{6A0655F2-18E5-49FD-87F1-B91E27483C98}" presName="LevelTwoTextNode" presStyleLbl="node2" presStyleIdx="1" presStyleCnt="2" custScaleY="14547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90F5CEF-45BC-41C1-B5AF-F3CF1898DDE3}" type="pres">
      <dgm:prSet presAssocID="{6A0655F2-18E5-49FD-87F1-B91E27483C98}" presName="level3hierChild" presStyleCnt="0"/>
      <dgm:spPr/>
      <dgm:t>
        <a:bodyPr/>
        <a:lstStyle/>
        <a:p>
          <a:endParaRPr lang="es-MX"/>
        </a:p>
      </dgm:t>
    </dgm:pt>
  </dgm:ptLst>
  <dgm:cxnLst>
    <dgm:cxn modelId="{54F1F8CD-28D6-46C2-8E27-705FA327D118}" srcId="{E3B9ABA6-0CD3-405E-94EC-26B322120922}" destId="{8E862197-3C01-42E6-9AB3-C60DFF0F3160}" srcOrd="0" destOrd="0" parTransId="{797C4CA7-7923-450A-A792-5D69F5BFB6D7}" sibTransId="{EF287D78-7279-48CC-8E37-18432608E36A}"/>
    <dgm:cxn modelId="{86CDB63B-D440-4005-8A71-A6C9D8A6B386}" type="presOf" srcId="{D160259E-F61D-42DE-BC98-120950BBD891}" destId="{BB80A99E-FF93-4455-A2AB-7EE4FADD5EC0}" srcOrd="0" destOrd="0" presId="urn:microsoft.com/office/officeart/2008/layout/HorizontalMultiLevelHierarchy"/>
    <dgm:cxn modelId="{C31CAE00-EBE9-49FA-9991-ACA2F0921C52}" type="presOf" srcId="{D9F7B5E6-C486-458B-9E7E-4DAFF13C69C1}" destId="{57B2421D-A7FB-4BDF-A82C-DA6C2160D07C}" srcOrd="0" destOrd="0" presId="urn:microsoft.com/office/officeart/2008/layout/HorizontalMultiLevelHierarchy"/>
    <dgm:cxn modelId="{BDD0FFD3-DCB8-47F3-A631-A5970A3FC932}" type="presOf" srcId="{797C4CA7-7923-450A-A792-5D69F5BFB6D7}" destId="{17CAE6EF-25C8-4742-8349-673DF7B9F437}" srcOrd="0" destOrd="0" presId="urn:microsoft.com/office/officeart/2008/layout/HorizontalMultiLevelHierarchy"/>
    <dgm:cxn modelId="{653742AC-237F-4DF6-9E55-E04C39423F15}" srcId="{D9F7B5E6-C486-458B-9E7E-4DAFF13C69C1}" destId="{E3B9ABA6-0CD3-405E-94EC-26B322120922}" srcOrd="0" destOrd="0" parTransId="{99E26F1F-97E0-4FAA-95ED-F786A3E577BF}" sibTransId="{2EBF7F39-C97E-48E8-B05F-6763010EE22F}"/>
    <dgm:cxn modelId="{011DE569-BCE3-43E3-8373-A0548205F918}" type="presOf" srcId="{D160259E-F61D-42DE-BC98-120950BBD891}" destId="{297BF3AE-82A4-48DB-8A2A-57304A4B31A2}" srcOrd="1" destOrd="0" presId="urn:microsoft.com/office/officeart/2008/layout/HorizontalMultiLevelHierarchy"/>
    <dgm:cxn modelId="{52100BC7-E507-4FA3-92AC-0EB088D80B91}" type="presOf" srcId="{797C4CA7-7923-450A-A792-5D69F5BFB6D7}" destId="{B68D33A2-7AAA-49CB-BC12-57DF0985422A}" srcOrd="1" destOrd="0" presId="urn:microsoft.com/office/officeart/2008/layout/HorizontalMultiLevelHierarchy"/>
    <dgm:cxn modelId="{F3F3718B-2453-4B9F-8716-2C7F28B455AE}" type="presOf" srcId="{8E862197-3C01-42E6-9AB3-C60DFF0F3160}" destId="{207A8FDC-C56C-4C78-9998-F0024E77FF8F}" srcOrd="0" destOrd="0" presId="urn:microsoft.com/office/officeart/2008/layout/HorizontalMultiLevelHierarchy"/>
    <dgm:cxn modelId="{7ADCA766-B40D-448D-9978-726D520EFCDE}" type="presOf" srcId="{E3B9ABA6-0CD3-405E-94EC-26B322120922}" destId="{7BEA539F-269D-4817-BDE4-406CF00B3673}" srcOrd="0" destOrd="0" presId="urn:microsoft.com/office/officeart/2008/layout/HorizontalMultiLevelHierarchy"/>
    <dgm:cxn modelId="{2D4126F4-5D70-42FB-A429-ACB405FD7E18}" srcId="{E3B9ABA6-0CD3-405E-94EC-26B322120922}" destId="{6A0655F2-18E5-49FD-87F1-B91E27483C98}" srcOrd="1" destOrd="0" parTransId="{D160259E-F61D-42DE-BC98-120950BBD891}" sibTransId="{67FD2BC2-170D-4F1F-A131-2EB391F2CFD6}"/>
    <dgm:cxn modelId="{F89D60A4-45A9-4A33-A26D-A544CC32DC48}" type="presOf" srcId="{6A0655F2-18E5-49FD-87F1-B91E27483C98}" destId="{D1AF72D8-6059-457E-9F17-AFC3D990CBE2}" srcOrd="0" destOrd="0" presId="urn:microsoft.com/office/officeart/2008/layout/HorizontalMultiLevelHierarchy"/>
    <dgm:cxn modelId="{64959FA0-3C0D-48ED-BFA4-02CE51F31E7C}" type="presParOf" srcId="{57B2421D-A7FB-4BDF-A82C-DA6C2160D07C}" destId="{13BD071E-F3E7-42D7-835C-C95B83D9B5D6}" srcOrd="0" destOrd="0" presId="urn:microsoft.com/office/officeart/2008/layout/HorizontalMultiLevelHierarchy"/>
    <dgm:cxn modelId="{8FB07240-DA8D-4270-96B3-5328FCCDD5E1}" type="presParOf" srcId="{13BD071E-F3E7-42D7-835C-C95B83D9B5D6}" destId="{7BEA539F-269D-4817-BDE4-406CF00B3673}" srcOrd="0" destOrd="0" presId="urn:microsoft.com/office/officeart/2008/layout/HorizontalMultiLevelHierarchy"/>
    <dgm:cxn modelId="{8B7E870B-D0BF-435A-A280-7414CB59B486}" type="presParOf" srcId="{13BD071E-F3E7-42D7-835C-C95B83D9B5D6}" destId="{3CCDFD6E-076D-4513-BF71-48C761D6DFF8}" srcOrd="1" destOrd="0" presId="urn:microsoft.com/office/officeart/2008/layout/HorizontalMultiLevelHierarchy"/>
    <dgm:cxn modelId="{B7A30B3A-5934-49EE-A1D0-B0F85C3F3E61}" type="presParOf" srcId="{3CCDFD6E-076D-4513-BF71-48C761D6DFF8}" destId="{17CAE6EF-25C8-4742-8349-673DF7B9F437}" srcOrd="0" destOrd="0" presId="urn:microsoft.com/office/officeart/2008/layout/HorizontalMultiLevelHierarchy"/>
    <dgm:cxn modelId="{B4A67AAF-432E-4F0C-BB71-9D144B0BF174}" type="presParOf" srcId="{17CAE6EF-25C8-4742-8349-673DF7B9F437}" destId="{B68D33A2-7AAA-49CB-BC12-57DF0985422A}" srcOrd="0" destOrd="0" presId="urn:microsoft.com/office/officeart/2008/layout/HorizontalMultiLevelHierarchy"/>
    <dgm:cxn modelId="{22742BE7-1A76-400F-AEE6-600E55700A8F}" type="presParOf" srcId="{3CCDFD6E-076D-4513-BF71-48C761D6DFF8}" destId="{14D0B181-1CDE-4184-AC5A-52F7D635B735}" srcOrd="1" destOrd="0" presId="urn:microsoft.com/office/officeart/2008/layout/HorizontalMultiLevelHierarchy"/>
    <dgm:cxn modelId="{B0907F1F-76CF-4177-BC67-17F810202D8D}" type="presParOf" srcId="{14D0B181-1CDE-4184-AC5A-52F7D635B735}" destId="{207A8FDC-C56C-4C78-9998-F0024E77FF8F}" srcOrd="0" destOrd="0" presId="urn:microsoft.com/office/officeart/2008/layout/HorizontalMultiLevelHierarchy"/>
    <dgm:cxn modelId="{65168CA4-284E-465C-9AE7-6507D6F12876}" type="presParOf" srcId="{14D0B181-1CDE-4184-AC5A-52F7D635B735}" destId="{53F47955-0D83-41FA-BA88-B176208D03E7}" srcOrd="1" destOrd="0" presId="urn:microsoft.com/office/officeart/2008/layout/HorizontalMultiLevelHierarchy"/>
    <dgm:cxn modelId="{FB07A40E-7265-4C2E-BAE6-70BA0FE8EF16}" type="presParOf" srcId="{3CCDFD6E-076D-4513-BF71-48C761D6DFF8}" destId="{BB80A99E-FF93-4455-A2AB-7EE4FADD5EC0}" srcOrd="2" destOrd="0" presId="urn:microsoft.com/office/officeart/2008/layout/HorizontalMultiLevelHierarchy"/>
    <dgm:cxn modelId="{46D6733B-0432-4E09-B0B4-E1AC73EE0E7F}" type="presParOf" srcId="{BB80A99E-FF93-4455-A2AB-7EE4FADD5EC0}" destId="{297BF3AE-82A4-48DB-8A2A-57304A4B31A2}" srcOrd="0" destOrd="0" presId="urn:microsoft.com/office/officeart/2008/layout/HorizontalMultiLevelHierarchy"/>
    <dgm:cxn modelId="{AACA6C57-EC89-4E7C-9C2B-70B08EE8EE0B}" type="presParOf" srcId="{3CCDFD6E-076D-4513-BF71-48C761D6DFF8}" destId="{17A5FE7B-5F90-4884-93A8-682AC7F4BA04}" srcOrd="3" destOrd="0" presId="urn:microsoft.com/office/officeart/2008/layout/HorizontalMultiLevelHierarchy"/>
    <dgm:cxn modelId="{2E3DE4DE-4A77-4846-B51C-ADB2A52A4976}" type="presParOf" srcId="{17A5FE7B-5F90-4884-93A8-682AC7F4BA04}" destId="{D1AF72D8-6059-457E-9F17-AFC3D990CBE2}" srcOrd="0" destOrd="0" presId="urn:microsoft.com/office/officeart/2008/layout/HorizontalMultiLevelHierarchy"/>
    <dgm:cxn modelId="{5E2C4EAC-AE6C-49A0-9AC7-FB15A3097DA0}" type="presParOf" srcId="{17A5FE7B-5F90-4884-93A8-682AC7F4BA04}" destId="{D90F5CEF-45BC-41C1-B5AF-F3CF1898DDE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89D1C24-08FC-4483-9E49-FB7CE2659FC4}" type="doc">
      <dgm:prSet loTypeId="urn:microsoft.com/office/officeart/2008/layout/AccentedPicture" loCatId="picture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endParaRPr lang="es-MX"/>
        </a:p>
      </dgm:t>
    </dgm:pt>
    <dgm:pt modelId="{B8631BF9-D10A-4759-A607-4BA8375268A3}">
      <dgm:prSet phldrT="[Texto]"/>
      <dgm:spPr/>
      <dgm:t>
        <a:bodyPr/>
        <a:lstStyle/>
        <a:p>
          <a:r>
            <a:rPr lang="es-MX" dirty="0" smtClean="0">
              <a:effectLst/>
              <a:latin typeface="Arial" pitchFamily="34" charset="0"/>
              <a:cs typeface="Arial" pitchFamily="34" charset="0"/>
            </a:rPr>
            <a:t>Son los años desempeñados frente a grupo, en funciones directivas o de supervisión o en ATP en educación básica pública.</a:t>
          </a:r>
        </a:p>
        <a:p>
          <a:endParaRPr lang="es-MX" dirty="0" smtClean="0">
            <a:effectLst/>
            <a:latin typeface="Arial" pitchFamily="34" charset="0"/>
            <a:cs typeface="Arial" pitchFamily="34" charset="0"/>
          </a:endParaRPr>
        </a:p>
        <a:p>
          <a:r>
            <a:rPr lang="es-MX" dirty="0" smtClean="0">
              <a:effectLst/>
              <a:latin typeface="Arial" pitchFamily="34" charset="0"/>
              <a:cs typeface="Arial" pitchFamily="34" charset="0"/>
            </a:rPr>
            <a:t>Le corresponden hasta 5 puntos. Se otorgan 0.2 décimas por cada año de servicio y los 5 puntos a partir de que se cumplen 25 años (Anexo 8)</a:t>
          </a:r>
          <a:r>
            <a:rPr lang="es-MX" dirty="0" smtClean="0">
              <a:latin typeface="Arial" pitchFamily="34" charset="0"/>
              <a:cs typeface="Arial" pitchFamily="34" charset="0"/>
            </a:rPr>
            <a:t>.</a:t>
          </a:r>
          <a:endParaRPr lang="es-MX" dirty="0"/>
        </a:p>
      </dgm:t>
    </dgm:pt>
    <dgm:pt modelId="{3B8AD0F2-823C-42B7-9FA2-BCFAF0EB4CCE}" type="parTrans" cxnId="{1BBC1AB1-DF3C-4E4E-813C-3B02DA6FDF3F}">
      <dgm:prSet/>
      <dgm:spPr/>
      <dgm:t>
        <a:bodyPr/>
        <a:lstStyle/>
        <a:p>
          <a:endParaRPr lang="es-MX"/>
        </a:p>
      </dgm:t>
    </dgm:pt>
    <dgm:pt modelId="{BF78EDCB-5876-4E51-B079-ED3BA1C96126}" type="sibTrans" cxnId="{1BBC1AB1-DF3C-4E4E-813C-3B02DA6FDF3F}">
      <dgm:prSet/>
      <dgm:spPr>
        <a:solidFill>
          <a:schemeClr val="bg1">
            <a:lumMod val="85000"/>
          </a:schemeClr>
        </a:solidFill>
      </dgm:spPr>
      <dgm:t>
        <a:bodyPr/>
        <a:lstStyle/>
        <a:p>
          <a:endParaRPr lang="es-MX">
            <a:effectLst/>
          </a:endParaRPr>
        </a:p>
      </dgm:t>
    </dgm:pt>
    <dgm:pt modelId="{E4778DB0-9823-4F98-ADCF-3EA6789566B0}">
      <dgm:prSet phldrT="[Texto]" phldr="1"/>
      <dgm:spPr/>
      <dgm:t>
        <a:bodyPr/>
        <a:lstStyle/>
        <a:p>
          <a:endParaRPr lang="es-MX" dirty="0"/>
        </a:p>
      </dgm:t>
    </dgm:pt>
    <dgm:pt modelId="{79EA4F10-F443-4C94-A849-184B1EFD3C1E}" type="parTrans" cxnId="{A8BB0248-0500-4377-BAB1-B1E12A09D308}">
      <dgm:prSet/>
      <dgm:spPr/>
      <dgm:t>
        <a:bodyPr/>
        <a:lstStyle/>
        <a:p>
          <a:endParaRPr lang="es-MX"/>
        </a:p>
      </dgm:t>
    </dgm:pt>
    <dgm:pt modelId="{0F58E7FA-B271-4EFF-8BC2-F08865C50972}" type="sibTrans" cxnId="{A8BB0248-0500-4377-BAB1-B1E12A09D308}">
      <dgm:prSet/>
      <dgm:spPr/>
      <dgm:t>
        <a:bodyPr/>
        <a:lstStyle/>
        <a:p>
          <a:endParaRPr lang="es-MX"/>
        </a:p>
      </dgm:t>
    </dgm:pt>
    <dgm:pt modelId="{B541D024-2FE8-408D-AAE0-1C4DFBEB2BDE}">
      <dgm:prSet phldrT="[Texto]" phldr="1"/>
      <dgm:spPr/>
      <dgm:t>
        <a:bodyPr/>
        <a:lstStyle/>
        <a:p>
          <a:endParaRPr lang="es-MX" dirty="0"/>
        </a:p>
      </dgm:t>
    </dgm:pt>
    <dgm:pt modelId="{2185DA0C-F01B-481A-8B57-FAA4AD4FE212}" type="parTrans" cxnId="{CEA9CAB7-57DE-4337-92AC-303799147BF5}">
      <dgm:prSet/>
      <dgm:spPr/>
      <dgm:t>
        <a:bodyPr/>
        <a:lstStyle/>
        <a:p>
          <a:endParaRPr lang="es-MX"/>
        </a:p>
      </dgm:t>
    </dgm:pt>
    <dgm:pt modelId="{2AAA68D2-CCB5-4B85-87E0-D2F3A0E3638A}" type="sibTrans" cxnId="{CEA9CAB7-57DE-4337-92AC-303799147BF5}">
      <dgm:prSet/>
      <dgm:spPr/>
      <dgm:t>
        <a:bodyPr/>
        <a:lstStyle/>
        <a:p>
          <a:endParaRPr lang="es-MX"/>
        </a:p>
      </dgm:t>
    </dgm:pt>
    <dgm:pt modelId="{FAFD8EF7-E8B6-407F-9C29-79BEAFDFB8A1}" type="pres">
      <dgm:prSet presAssocID="{A89D1C24-08FC-4483-9E49-FB7CE2659FC4}" presName="Name0" presStyleCnt="0">
        <dgm:presLayoutVars>
          <dgm:dir/>
        </dgm:presLayoutVars>
      </dgm:prSet>
      <dgm:spPr/>
      <dgm:t>
        <a:bodyPr/>
        <a:lstStyle/>
        <a:p>
          <a:endParaRPr lang="es-MX"/>
        </a:p>
      </dgm:t>
    </dgm:pt>
    <dgm:pt modelId="{531ADEA7-0E60-44E9-B623-6B81FC95AD34}" type="pres">
      <dgm:prSet presAssocID="{BF78EDCB-5876-4E51-B079-ED3BA1C96126}" presName="picture_1" presStyleLbl="bgImgPlace1" presStyleIdx="0" presStyleCnt="1" custScaleX="120560" custScaleY="104165"/>
      <dgm:spPr/>
      <dgm:t>
        <a:bodyPr/>
        <a:lstStyle/>
        <a:p>
          <a:endParaRPr lang="es-MX"/>
        </a:p>
      </dgm:t>
    </dgm:pt>
    <dgm:pt modelId="{BF50E9AB-203E-4735-9F3C-21476365F528}" type="pres">
      <dgm:prSet presAssocID="{B8631BF9-D10A-4759-A607-4BA8375268A3}" presName="text_1" presStyleLbl="node1" presStyleIdx="0" presStyleCnt="0" custScaleX="112271" custScaleY="165499" custLinFactNeighborY="-2969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332BFD-9B0C-42F0-B2EA-9C5B454F021B}" type="pres">
      <dgm:prSet presAssocID="{A89D1C24-08FC-4483-9E49-FB7CE2659FC4}" presName="linV" presStyleCnt="0"/>
      <dgm:spPr/>
      <dgm:t>
        <a:bodyPr/>
        <a:lstStyle/>
        <a:p>
          <a:endParaRPr lang="es-MX"/>
        </a:p>
      </dgm:t>
    </dgm:pt>
    <dgm:pt modelId="{68A49DFC-122F-4B1C-B17E-CC8155729A8C}" type="pres">
      <dgm:prSet presAssocID="{E4778DB0-9823-4F98-ADCF-3EA6789566B0}" presName="pair" presStyleCnt="0"/>
      <dgm:spPr/>
      <dgm:t>
        <a:bodyPr/>
        <a:lstStyle/>
        <a:p>
          <a:endParaRPr lang="es-MX"/>
        </a:p>
      </dgm:t>
    </dgm:pt>
    <dgm:pt modelId="{115E0A38-7DBA-430C-8651-19343CF1D653}" type="pres">
      <dgm:prSet presAssocID="{E4778DB0-9823-4F98-ADCF-3EA6789566B0}" presName="spaceH" presStyleLbl="node1" presStyleIdx="0" presStyleCnt="0"/>
      <dgm:spPr/>
      <dgm:t>
        <a:bodyPr/>
        <a:lstStyle/>
        <a:p>
          <a:endParaRPr lang="es-MX"/>
        </a:p>
      </dgm:t>
    </dgm:pt>
    <dgm:pt modelId="{A69B12B3-1B07-4E72-8DCB-F2BA9C1A0C96}" type="pres">
      <dgm:prSet presAssocID="{E4778DB0-9823-4F98-ADCF-3EA6789566B0}" presName="desPictures" presStyleLbl="alignImgPlace1" presStyleIdx="0" presStyleCnt="2"/>
      <dgm:spPr>
        <a:blipFill rotWithShape="1">
          <a:blip xmlns:r="http://schemas.openxmlformats.org/officeDocument/2006/relationships" r:embed="rId1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D4DD31AF-5A95-4AB3-BE48-4C477AAABB17}" type="pres">
      <dgm:prSet presAssocID="{E4778DB0-9823-4F98-ADCF-3EA6789566B0}" presName="desTextWrapper" presStyleCnt="0"/>
      <dgm:spPr/>
      <dgm:t>
        <a:bodyPr/>
        <a:lstStyle/>
        <a:p>
          <a:endParaRPr lang="es-MX"/>
        </a:p>
      </dgm:t>
    </dgm:pt>
    <dgm:pt modelId="{45009E16-456D-43CB-BFAB-FDAC0953AAB7}" type="pres">
      <dgm:prSet presAssocID="{E4778DB0-9823-4F98-ADCF-3EA6789566B0}" presName="des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18D4A8-D94E-428B-B675-49A762937035}" type="pres">
      <dgm:prSet presAssocID="{0F58E7FA-B271-4EFF-8BC2-F08865C50972}" presName="spaceV" presStyleCnt="0"/>
      <dgm:spPr/>
      <dgm:t>
        <a:bodyPr/>
        <a:lstStyle/>
        <a:p>
          <a:endParaRPr lang="es-MX"/>
        </a:p>
      </dgm:t>
    </dgm:pt>
    <dgm:pt modelId="{237A8BB0-1292-46F2-BEEE-97F1858718D9}" type="pres">
      <dgm:prSet presAssocID="{B541D024-2FE8-408D-AAE0-1C4DFBEB2BDE}" presName="pair" presStyleCnt="0"/>
      <dgm:spPr/>
      <dgm:t>
        <a:bodyPr/>
        <a:lstStyle/>
        <a:p>
          <a:endParaRPr lang="es-MX"/>
        </a:p>
      </dgm:t>
    </dgm:pt>
    <dgm:pt modelId="{40FA58B8-E21E-44B1-B911-CF504DD5B17F}" type="pres">
      <dgm:prSet presAssocID="{B541D024-2FE8-408D-AAE0-1C4DFBEB2BDE}" presName="spaceH" presStyleLbl="node1" presStyleIdx="0" presStyleCnt="0"/>
      <dgm:spPr/>
      <dgm:t>
        <a:bodyPr/>
        <a:lstStyle/>
        <a:p>
          <a:endParaRPr lang="es-MX"/>
        </a:p>
      </dgm:t>
    </dgm:pt>
    <dgm:pt modelId="{2DDCABBD-E704-4EF0-A94F-B86D46F43BAF}" type="pres">
      <dgm:prSet presAssocID="{B541D024-2FE8-408D-AAE0-1C4DFBEB2BDE}" presName="desPictures" presStyleLbl="alignImgPlace1" presStyleIdx="1" presStyleCnt="2" custLinFactY="100000" custLinFactNeighborY="10505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296D3B87-1659-49F0-A46F-244EC5B3ED53}" type="pres">
      <dgm:prSet presAssocID="{B541D024-2FE8-408D-AAE0-1C4DFBEB2BDE}" presName="desTextWrapper" presStyleCnt="0"/>
      <dgm:spPr/>
      <dgm:t>
        <a:bodyPr/>
        <a:lstStyle/>
        <a:p>
          <a:endParaRPr lang="es-MX"/>
        </a:p>
      </dgm:t>
    </dgm:pt>
    <dgm:pt modelId="{2B51EA47-8459-483B-8EDE-6CB0918F64F9}" type="pres">
      <dgm:prSet presAssocID="{B541D024-2FE8-408D-AAE0-1C4DFBEB2BDE}" presName="desText" presStyleLbl="revTx" presStyleIdx="1" presStyleCnt="2" custLinFactY="85258" custLinFactNeighborY="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40C1EB-C814-45B6-920B-5008AADC75BE}" type="pres">
      <dgm:prSet presAssocID="{A89D1C24-08FC-4483-9E49-FB7CE2659FC4}" presName="maxNode" presStyleCnt="0"/>
      <dgm:spPr/>
      <dgm:t>
        <a:bodyPr/>
        <a:lstStyle/>
        <a:p>
          <a:endParaRPr lang="es-MX"/>
        </a:p>
      </dgm:t>
    </dgm:pt>
    <dgm:pt modelId="{A3B21047-A1D3-47E9-AC0E-D0112BE702D6}" type="pres">
      <dgm:prSet presAssocID="{A89D1C24-08FC-4483-9E49-FB7CE2659FC4}" presName="Name33" presStyleCnt="0"/>
      <dgm:spPr/>
      <dgm:t>
        <a:bodyPr/>
        <a:lstStyle/>
        <a:p>
          <a:endParaRPr lang="es-MX"/>
        </a:p>
      </dgm:t>
    </dgm:pt>
  </dgm:ptLst>
  <dgm:cxnLst>
    <dgm:cxn modelId="{906AE2BF-56CC-4213-936B-50AAEA832B0A}" type="presOf" srcId="{B541D024-2FE8-408D-AAE0-1C4DFBEB2BDE}" destId="{2B51EA47-8459-483B-8EDE-6CB0918F64F9}" srcOrd="0" destOrd="0" presId="urn:microsoft.com/office/officeart/2008/layout/AccentedPicture"/>
    <dgm:cxn modelId="{1241BCDD-3970-4130-9BFA-E41D3A358463}" type="presOf" srcId="{B8631BF9-D10A-4759-A607-4BA8375268A3}" destId="{BF50E9AB-203E-4735-9F3C-21476365F528}" srcOrd="0" destOrd="0" presId="urn:microsoft.com/office/officeart/2008/layout/AccentedPicture"/>
    <dgm:cxn modelId="{CEA9CAB7-57DE-4337-92AC-303799147BF5}" srcId="{A89D1C24-08FC-4483-9E49-FB7CE2659FC4}" destId="{B541D024-2FE8-408D-AAE0-1C4DFBEB2BDE}" srcOrd="2" destOrd="0" parTransId="{2185DA0C-F01B-481A-8B57-FAA4AD4FE212}" sibTransId="{2AAA68D2-CCB5-4B85-87E0-D2F3A0E3638A}"/>
    <dgm:cxn modelId="{3172FA11-9C14-4C42-B62E-EFC3423D0186}" type="presOf" srcId="{E4778DB0-9823-4F98-ADCF-3EA6789566B0}" destId="{45009E16-456D-43CB-BFAB-FDAC0953AAB7}" srcOrd="0" destOrd="0" presId="urn:microsoft.com/office/officeart/2008/layout/AccentedPicture"/>
    <dgm:cxn modelId="{1BBC1AB1-DF3C-4E4E-813C-3B02DA6FDF3F}" srcId="{A89D1C24-08FC-4483-9E49-FB7CE2659FC4}" destId="{B8631BF9-D10A-4759-A607-4BA8375268A3}" srcOrd="0" destOrd="0" parTransId="{3B8AD0F2-823C-42B7-9FA2-BCFAF0EB4CCE}" sibTransId="{BF78EDCB-5876-4E51-B079-ED3BA1C96126}"/>
    <dgm:cxn modelId="{A8BB0248-0500-4377-BAB1-B1E12A09D308}" srcId="{A89D1C24-08FC-4483-9E49-FB7CE2659FC4}" destId="{E4778DB0-9823-4F98-ADCF-3EA6789566B0}" srcOrd="1" destOrd="0" parTransId="{79EA4F10-F443-4C94-A849-184B1EFD3C1E}" sibTransId="{0F58E7FA-B271-4EFF-8BC2-F08865C50972}"/>
    <dgm:cxn modelId="{7E871952-EC6F-46BB-A274-5715206DB5C6}" type="presOf" srcId="{A89D1C24-08FC-4483-9E49-FB7CE2659FC4}" destId="{FAFD8EF7-E8B6-407F-9C29-79BEAFDFB8A1}" srcOrd="0" destOrd="0" presId="urn:microsoft.com/office/officeart/2008/layout/AccentedPicture"/>
    <dgm:cxn modelId="{A8672E77-67DA-4ED4-A2E2-A4906317364E}" type="presOf" srcId="{BF78EDCB-5876-4E51-B079-ED3BA1C96126}" destId="{531ADEA7-0E60-44E9-B623-6B81FC95AD34}" srcOrd="0" destOrd="0" presId="urn:microsoft.com/office/officeart/2008/layout/AccentedPicture"/>
    <dgm:cxn modelId="{7580BBC7-1B8C-4FC7-ABB3-6B5C5388613E}" type="presParOf" srcId="{FAFD8EF7-E8B6-407F-9C29-79BEAFDFB8A1}" destId="{531ADEA7-0E60-44E9-B623-6B81FC95AD34}" srcOrd="0" destOrd="0" presId="urn:microsoft.com/office/officeart/2008/layout/AccentedPicture"/>
    <dgm:cxn modelId="{034BFC70-8C74-4FE8-8883-ED517D9ED1DC}" type="presParOf" srcId="{FAFD8EF7-E8B6-407F-9C29-79BEAFDFB8A1}" destId="{BF50E9AB-203E-4735-9F3C-21476365F528}" srcOrd="1" destOrd="0" presId="urn:microsoft.com/office/officeart/2008/layout/AccentedPicture"/>
    <dgm:cxn modelId="{F0B992DE-C8EE-4DB5-82B4-E2E04DADE9A9}" type="presParOf" srcId="{FAFD8EF7-E8B6-407F-9C29-79BEAFDFB8A1}" destId="{78332BFD-9B0C-42F0-B2EA-9C5B454F021B}" srcOrd="2" destOrd="0" presId="urn:microsoft.com/office/officeart/2008/layout/AccentedPicture"/>
    <dgm:cxn modelId="{E82173E0-0E72-487F-B4AA-797F872AB361}" type="presParOf" srcId="{78332BFD-9B0C-42F0-B2EA-9C5B454F021B}" destId="{68A49DFC-122F-4B1C-B17E-CC8155729A8C}" srcOrd="0" destOrd="0" presId="urn:microsoft.com/office/officeart/2008/layout/AccentedPicture"/>
    <dgm:cxn modelId="{12E05C12-59DA-4EC9-A222-49B71253F5A5}" type="presParOf" srcId="{68A49DFC-122F-4B1C-B17E-CC8155729A8C}" destId="{115E0A38-7DBA-430C-8651-19343CF1D653}" srcOrd="0" destOrd="0" presId="urn:microsoft.com/office/officeart/2008/layout/AccentedPicture"/>
    <dgm:cxn modelId="{AA37D45B-E9CE-4775-A36B-6D9C769750A1}" type="presParOf" srcId="{68A49DFC-122F-4B1C-B17E-CC8155729A8C}" destId="{A69B12B3-1B07-4E72-8DCB-F2BA9C1A0C96}" srcOrd="1" destOrd="0" presId="urn:microsoft.com/office/officeart/2008/layout/AccentedPicture"/>
    <dgm:cxn modelId="{7A67F206-20AB-4740-85EB-8DB4E7DBD6C4}" type="presParOf" srcId="{68A49DFC-122F-4B1C-B17E-CC8155729A8C}" destId="{D4DD31AF-5A95-4AB3-BE48-4C477AAABB17}" srcOrd="2" destOrd="0" presId="urn:microsoft.com/office/officeart/2008/layout/AccentedPicture"/>
    <dgm:cxn modelId="{7D1A4FFD-9997-4020-9ADF-BF25529E1BAF}" type="presParOf" srcId="{D4DD31AF-5A95-4AB3-BE48-4C477AAABB17}" destId="{45009E16-456D-43CB-BFAB-FDAC0953AAB7}" srcOrd="0" destOrd="0" presId="urn:microsoft.com/office/officeart/2008/layout/AccentedPicture"/>
    <dgm:cxn modelId="{977A4214-2F01-4E7F-B18E-A2AE9652C44D}" type="presParOf" srcId="{78332BFD-9B0C-42F0-B2EA-9C5B454F021B}" destId="{3718D4A8-D94E-428B-B675-49A762937035}" srcOrd="1" destOrd="0" presId="urn:microsoft.com/office/officeart/2008/layout/AccentedPicture"/>
    <dgm:cxn modelId="{79A740C5-0710-4051-A3D4-0CFB31BC6D2B}" type="presParOf" srcId="{78332BFD-9B0C-42F0-B2EA-9C5B454F021B}" destId="{237A8BB0-1292-46F2-BEEE-97F1858718D9}" srcOrd="2" destOrd="0" presId="urn:microsoft.com/office/officeart/2008/layout/AccentedPicture"/>
    <dgm:cxn modelId="{794DCF45-74D5-425E-9067-EE1349B64C26}" type="presParOf" srcId="{237A8BB0-1292-46F2-BEEE-97F1858718D9}" destId="{40FA58B8-E21E-44B1-B911-CF504DD5B17F}" srcOrd="0" destOrd="0" presId="urn:microsoft.com/office/officeart/2008/layout/AccentedPicture"/>
    <dgm:cxn modelId="{D409E0EA-FE4D-4C28-8A49-376EE1AD4693}" type="presParOf" srcId="{237A8BB0-1292-46F2-BEEE-97F1858718D9}" destId="{2DDCABBD-E704-4EF0-A94F-B86D46F43BAF}" srcOrd="1" destOrd="0" presId="urn:microsoft.com/office/officeart/2008/layout/AccentedPicture"/>
    <dgm:cxn modelId="{33CC17FB-DC46-4D1A-8DF6-ECD65EB73F93}" type="presParOf" srcId="{237A8BB0-1292-46F2-BEEE-97F1858718D9}" destId="{296D3B87-1659-49F0-A46F-244EC5B3ED53}" srcOrd="2" destOrd="0" presId="urn:microsoft.com/office/officeart/2008/layout/AccentedPicture"/>
    <dgm:cxn modelId="{4606ED91-1ED5-4C6B-8EBF-554D5F31F8D9}" type="presParOf" srcId="{296D3B87-1659-49F0-A46F-244EC5B3ED53}" destId="{2B51EA47-8459-483B-8EDE-6CB0918F64F9}" srcOrd="0" destOrd="0" presId="urn:microsoft.com/office/officeart/2008/layout/AccentedPicture"/>
    <dgm:cxn modelId="{260877B5-4D41-40BA-911F-6DE006CF8384}" type="presParOf" srcId="{FAFD8EF7-E8B6-407F-9C29-79BEAFDFB8A1}" destId="{2440C1EB-C814-45B6-920B-5008AADC75BE}" srcOrd="3" destOrd="0" presId="urn:microsoft.com/office/officeart/2008/layout/AccentedPicture"/>
    <dgm:cxn modelId="{655E84FA-B9F9-4D3D-8A77-01F9016A79E7}" type="presParOf" srcId="{2440C1EB-C814-45B6-920B-5008AADC75BE}" destId="{A3B21047-A1D3-47E9-AC0E-D0112BE702D6}" srcOrd="0" destOrd="0" presId="urn:microsoft.com/office/officeart/2008/layout/Accented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5333072-4E98-4227-90AC-E724467251F0}" type="doc">
      <dgm:prSet loTypeId="urn:microsoft.com/office/officeart/2005/8/layout/hierarchy2" loCatId="hierarchy" qsTypeId="urn:microsoft.com/office/officeart/2005/8/quickstyle/3d1" qsCatId="3D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6D23D74C-33D8-4C04-BAD4-4ED907C8AF1B}">
      <dgm:prSet phldrT="[Texto]"/>
      <dgm:spPr>
        <a:effectLst>
          <a:outerShdw blurRad="152400" dist="76200" dir="19200000" sx="102000" sy="102000" rotWithShape="0">
            <a:srgbClr val="000000"/>
          </a:outerShdw>
        </a:effectLst>
      </dgm:spPr>
      <dgm:t>
        <a:bodyPr/>
        <a:lstStyle/>
        <a:p>
          <a:r>
            <a:rPr lang="es-MX" dirty="0" smtClean="0">
              <a:latin typeface="Arial" pitchFamily="34" charset="0"/>
              <a:cs typeface="Arial" pitchFamily="34" charset="0"/>
            </a:rPr>
            <a:t>Le corresponden hasta 10 puntos.</a:t>
          </a:r>
          <a:endParaRPr lang="es-MX" dirty="0"/>
        </a:p>
      </dgm:t>
    </dgm:pt>
    <dgm:pt modelId="{8348A8B6-714B-4C11-994D-2A6915E2A2DE}" type="parTrans" cxnId="{92E691FD-5F56-4D5F-9E8D-ACC520985B48}">
      <dgm:prSet/>
      <dgm:spPr/>
      <dgm:t>
        <a:bodyPr/>
        <a:lstStyle/>
        <a:p>
          <a:endParaRPr lang="es-MX"/>
        </a:p>
      </dgm:t>
    </dgm:pt>
    <dgm:pt modelId="{8D632599-ABE4-4241-B39E-D81E9086C585}" type="sibTrans" cxnId="{92E691FD-5F56-4D5F-9E8D-ACC520985B48}">
      <dgm:prSet/>
      <dgm:spPr/>
      <dgm:t>
        <a:bodyPr/>
        <a:lstStyle/>
        <a:p>
          <a:endParaRPr lang="es-MX"/>
        </a:p>
      </dgm:t>
    </dgm:pt>
    <dgm:pt modelId="{0236671D-2B6F-4FD0-B343-C91AF68B3650}">
      <dgm:prSet phldrT="[Texto]"/>
      <dgm:spPr>
        <a:effectLst>
          <a:outerShdw blurRad="152400" dist="76200" dir="19200000" sx="102000" sy="102000" rotWithShape="0">
            <a:srgbClr val="000000"/>
          </a:outerShdw>
        </a:effectLst>
      </dgm:spPr>
      <dgm:t>
        <a:bodyPr/>
        <a:lstStyle/>
        <a:p>
          <a:r>
            <a:rPr lang="es-MX" dirty="0" smtClean="0">
              <a:latin typeface="Arial" pitchFamily="34" charset="0"/>
              <a:cs typeface="Arial" pitchFamily="34" charset="0"/>
            </a:rPr>
            <a:t>Se integra por dos aspectos:</a:t>
          </a:r>
          <a:endParaRPr lang="es-MX" dirty="0"/>
        </a:p>
      </dgm:t>
    </dgm:pt>
    <dgm:pt modelId="{5547BFC7-2905-46B5-904B-B5A916C2E3E6}" type="parTrans" cxnId="{4EAAB8AB-E8DE-4B71-A009-69CFB21E5A67}">
      <dgm:prSet/>
      <dgm:spPr/>
      <dgm:t>
        <a:bodyPr/>
        <a:lstStyle/>
        <a:p>
          <a:endParaRPr lang="es-MX"/>
        </a:p>
      </dgm:t>
    </dgm:pt>
    <dgm:pt modelId="{76D82910-489C-40B0-82AE-FCDD6E11EB19}" type="sibTrans" cxnId="{4EAAB8AB-E8DE-4B71-A009-69CFB21E5A67}">
      <dgm:prSet/>
      <dgm:spPr/>
      <dgm:t>
        <a:bodyPr/>
        <a:lstStyle/>
        <a:p>
          <a:endParaRPr lang="es-MX"/>
        </a:p>
      </dgm:t>
    </dgm:pt>
    <dgm:pt modelId="{BAFBE923-0D28-4107-BEFB-3A3FFFC11E53}">
      <dgm:prSet phldrT="[Texto]"/>
      <dgm:spPr>
        <a:effectLst>
          <a:outerShdw blurRad="152400" dist="76200" dir="19200000" sx="102000" sy="102000" rotWithShape="0">
            <a:srgbClr val="000000"/>
          </a:outerShdw>
        </a:effectLst>
      </dgm:spPr>
      <dgm:t>
        <a:bodyPr/>
        <a:lstStyle/>
        <a:p>
          <a:r>
            <a:rPr lang="es-ES" dirty="0" smtClean="0">
              <a:latin typeface="Arial" pitchFamily="34" charset="0"/>
              <a:cs typeface="Arial" pitchFamily="34" charset="0"/>
            </a:rPr>
            <a:t>Cumplimiento de las actividades programadas.</a:t>
          </a:r>
          <a:endParaRPr lang="es-MX" dirty="0"/>
        </a:p>
      </dgm:t>
    </dgm:pt>
    <dgm:pt modelId="{C5175401-6892-4247-BBA1-D007F5320B60}" type="parTrans" cxnId="{F93F00E4-B1BB-4F43-AE71-E2B36112AF96}">
      <dgm:prSet/>
      <dgm:spPr/>
      <dgm:t>
        <a:bodyPr/>
        <a:lstStyle/>
        <a:p>
          <a:endParaRPr lang="es-MX"/>
        </a:p>
      </dgm:t>
    </dgm:pt>
    <dgm:pt modelId="{198ACD1F-37F5-47BB-B4D3-995E7508784C}" type="sibTrans" cxnId="{F93F00E4-B1BB-4F43-AE71-E2B36112AF96}">
      <dgm:prSet/>
      <dgm:spPr/>
      <dgm:t>
        <a:bodyPr/>
        <a:lstStyle/>
        <a:p>
          <a:endParaRPr lang="es-MX"/>
        </a:p>
      </dgm:t>
    </dgm:pt>
    <dgm:pt modelId="{592A149E-A7D8-4740-B72E-5C4772F3E6C8}">
      <dgm:prSet/>
      <dgm:spPr>
        <a:effectLst>
          <a:outerShdw blurRad="152400" dist="76200" dir="19200000" sx="102000" sy="102000" rotWithShape="0">
            <a:srgbClr val="000000"/>
          </a:outerShdw>
        </a:effectLst>
      </dgm:spPr>
      <dgm:t>
        <a:bodyPr/>
        <a:lstStyle/>
        <a:p>
          <a:r>
            <a:rPr lang="es-ES" dirty="0" smtClean="0">
              <a:latin typeface="Arial" pitchFamily="34" charset="0"/>
              <a:cs typeface="Arial" pitchFamily="34" charset="0"/>
            </a:rPr>
            <a:t>Elaboración del programa de actividades.</a:t>
          </a:r>
        </a:p>
      </dgm:t>
    </dgm:pt>
    <dgm:pt modelId="{57A5200F-A451-4390-8F60-8B59ABB23949}" type="parTrans" cxnId="{CCAFC36F-3B95-4609-BE1E-41A247FB3714}">
      <dgm:prSet/>
      <dgm:spPr/>
      <dgm:t>
        <a:bodyPr/>
        <a:lstStyle/>
        <a:p>
          <a:endParaRPr lang="es-MX"/>
        </a:p>
      </dgm:t>
    </dgm:pt>
    <dgm:pt modelId="{06F13EF3-CAA3-49E4-A543-22C0A22AA798}" type="sibTrans" cxnId="{CCAFC36F-3B95-4609-BE1E-41A247FB3714}">
      <dgm:prSet/>
      <dgm:spPr/>
      <dgm:t>
        <a:bodyPr/>
        <a:lstStyle/>
        <a:p>
          <a:endParaRPr lang="es-MX"/>
        </a:p>
      </dgm:t>
    </dgm:pt>
    <dgm:pt modelId="{A5E27EA7-0A9A-49B7-AE16-03AEB57DC261}" type="pres">
      <dgm:prSet presAssocID="{B5333072-4E98-4227-90AC-E724467251F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09045B4-1685-4371-BB12-655F258530A8}" type="pres">
      <dgm:prSet presAssocID="{6D23D74C-33D8-4C04-BAD4-4ED907C8AF1B}" presName="root1" presStyleCnt="0"/>
      <dgm:spPr/>
      <dgm:t>
        <a:bodyPr/>
        <a:lstStyle/>
        <a:p>
          <a:endParaRPr lang="es-MX"/>
        </a:p>
      </dgm:t>
    </dgm:pt>
    <dgm:pt modelId="{C7F5961B-020A-48BB-A6EA-F683DACE3B97}" type="pres">
      <dgm:prSet presAssocID="{6D23D74C-33D8-4C04-BAD4-4ED907C8AF1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97229D7-FB30-4B47-93EC-6A44453D8B2D}" type="pres">
      <dgm:prSet presAssocID="{6D23D74C-33D8-4C04-BAD4-4ED907C8AF1B}" presName="level2hierChild" presStyleCnt="0"/>
      <dgm:spPr/>
      <dgm:t>
        <a:bodyPr/>
        <a:lstStyle/>
        <a:p>
          <a:endParaRPr lang="es-MX"/>
        </a:p>
      </dgm:t>
    </dgm:pt>
    <dgm:pt modelId="{15C0E58C-F513-4D04-8353-A4B96BD1B04E}" type="pres">
      <dgm:prSet presAssocID="{5547BFC7-2905-46B5-904B-B5A916C2E3E6}" presName="conn2-1" presStyleLbl="parChTrans1D2" presStyleIdx="0" presStyleCnt="1"/>
      <dgm:spPr/>
      <dgm:t>
        <a:bodyPr/>
        <a:lstStyle/>
        <a:p>
          <a:endParaRPr lang="es-MX"/>
        </a:p>
      </dgm:t>
    </dgm:pt>
    <dgm:pt modelId="{D44A1D2E-8E8C-4611-9A98-247C0D99231E}" type="pres">
      <dgm:prSet presAssocID="{5547BFC7-2905-46B5-904B-B5A916C2E3E6}" presName="connTx" presStyleLbl="parChTrans1D2" presStyleIdx="0" presStyleCnt="1"/>
      <dgm:spPr/>
      <dgm:t>
        <a:bodyPr/>
        <a:lstStyle/>
        <a:p>
          <a:endParaRPr lang="es-MX"/>
        </a:p>
      </dgm:t>
    </dgm:pt>
    <dgm:pt modelId="{A5D6563F-7B3F-4384-BFDF-0B5BDD7E7075}" type="pres">
      <dgm:prSet presAssocID="{0236671D-2B6F-4FD0-B343-C91AF68B3650}" presName="root2" presStyleCnt="0"/>
      <dgm:spPr/>
      <dgm:t>
        <a:bodyPr/>
        <a:lstStyle/>
        <a:p>
          <a:endParaRPr lang="es-MX"/>
        </a:p>
      </dgm:t>
    </dgm:pt>
    <dgm:pt modelId="{99DF1944-DD70-4888-AD67-510929FA622D}" type="pres">
      <dgm:prSet presAssocID="{0236671D-2B6F-4FD0-B343-C91AF68B3650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099F93F-4568-48FA-B31D-4E08087A124E}" type="pres">
      <dgm:prSet presAssocID="{0236671D-2B6F-4FD0-B343-C91AF68B3650}" presName="level3hierChild" presStyleCnt="0"/>
      <dgm:spPr/>
      <dgm:t>
        <a:bodyPr/>
        <a:lstStyle/>
        <a:p>
          <a:endParaRPr lang="es-MX"/>
        </a:p>
      </dgm:t>
    </dgm:pt>
    <dgm:pt modelId="{B838994D-8F37-443C-9679-F57762984936}" type="pres">
      <dgm:prSet presAssocID="{57A5200F-A451-4390-8F60-8B59ABB23949}" presName="conn2-1" presStyleLbl="parChTrans1D3" presStyleIdx="0" presStyleCnt="2"/>
      <dgm:spPr/>
      <dgm:t>
        <a:bodyPr/>
        <a:lstStyle/>
        <a:p>
          <a:endParaRPr lang="es-MX"/>
        </a:p>
      </dgm:t>
    </dgm:pt>
    <dgm:pt modelId="{4EFEA683-FB77-4F85-B438-99D86A698A8B}" type="pres">
      <dgm:prSet presAssocID="{57A5200F-A451-4390-8F60-8B59ABB23949}" presName="connTx" presStyleLbl="parChTrans1D3" presStyleIdx="0" presStyleCnt="2"/>
      <dgm:spPr/>
      <dgm:t>
        <a:bodyPr/>
        <a:lstStyle/>
        <a:p>
          <a:endParaRPr lang="es-MX"/>
        </a:p>
      </dgm:t>
    </dgm:pt>
    <dgm:pt modelId="{3CA19510-A2F3-4FA0-A203-CC45220DA15B}" type="pres">
      <dgm:prSet presAssocID="{592A149E-A7D8-4740-B72E-5C4772F3E6C8}" presName="root2" presStyleCnt="0"/>
      <dgm:spPr/>
      <dgm:t>
        <a:bodyPr/>
        <a:lstStyle/>
        <a:p>
          <a:endParaRPr lang="es-MX"/>
        </a:p>
      </dgm:t>
    </dgm:pt>
    <dgm:pt modelId="{48C873C9-80A8-450F-98F1-6FD81B060B8E}" type="pres">
      <dgm:prSet presAssocID="{592A149E-A7D8-4740-B72E-5C4772F3E6C8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B48CEBC-568F-4641-AC6D-6F7E0977471F}" type="pres">
      <dgm:prSet presAssocID="{592A149E-A7D8-4740-B72E-5C4772F3E6C8}" presName="level3hierChild" presStyleCnt="0"/>
      <dgm:spPr/>
      <dgm:t>
        <a:bodyPr/>
        <a:lstStyle/>
        <a:p>
          <a:endParaRPr lang="es-MX"/>
        </a:p>
      </dgm:t>
    </dgm:pt>
    <dgm:pt modelId="{79A1BA6E-DBCC-423F-9B3B-A1A4B944C20D}" type="pres">
      <dgm:prSet presAssocID="{C5175401-6892-4247-BBA1-D007F5320B60}" presName="conn2-1" presStyleLbl="parChTrans1D3" presStyleIdx="1" presStyleCnt="2"/>
      <dgm:spPr/>
      <dgm:t>
        <a:bodyPr/>
        <a:lstStyle/>
        <a:p>
          <a:endParaRPr lang="es-MX"/>
        </a:p>
      </dgm:t>
    </dgm:pt>
    <dgm:pt modelId="{65E26F13-5358-47BD-8842-B19673E95F83}" type="pres">
      <dgm:prSet presAssocID="{C5175401-6892-4247-BBA1-D007F5320B60}" presName="connTx" presStyleLbl="parChTrans1D3" presStyleIdx="1" presStyleCnt="2"/>
      <dgm:spPr/>
      <dgm:t>
        <a:bodyPr/>
        <a:lstStyle/>
        <a:p>
          <a:endParaRPr lang="es-MX"/>
        </a:p>
      </dgm:t>
    </dgm:pt>
    <dgm:pt modelId="{9264DFEA-1E20-4592-9C04-961A86F219F1}" type="pres">
      <dgm:prSet presAssocID="{BAFBE923-0D28-4107-BEFB-3A3FFFC11E53}" presName="root2" presStyleCnt="0"/>
      <dgm:spPr/>
      <dgm:t>
        <a:bodyPr/>
        <a:lstStyle/>
        <a:p>
          <a:endParaRPr lang="es-MX"/>
        </a:p>
      </dgm:t>
    </dgm:pt>
    <dgm:pt modelId="{716FD5C0-92EC-40F6-9194-FD8DAE7E96B4}" type="pres">
      <dgm:prSet presAssocID="{BAFBE923-0D28-4107-BEFB-3A3FFFC11E53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F5970EA-CD4A-4F3A-B9EF-403AE4FBC520}" type="pres">
      <dgm:prSet presAssocID="{BAFBE923-0D28-4107-BEFB-3A3FFFC11E53}" presName="level3hierChild" presStyleCnt="0"/>
      <dgm:spPr/>
      <dgm:t>
        <a:bodyPr/>
        <a:lstStyle/>
        <a:p>
          <a:endParaRPr lang="es-MX"/>
        </a:p>
      </dgm:t>
    </dgm:pt>
  </dgm:ptLst>
  <dgm:cxnLst>
    <dgm:cxn modelId="{73B70282-05D0-4FA7-8611-53AC72D91EA4}" type="presOf" srcId="{5547BFC7-2905-46B5-904B-B5A916C2E3E6}" destId="{15C0E58C-F513-4D04-8353-A4B96BD1B04E}" srcOrd="0" destOrd="0" presId="urn:microsoft.com/office/officeart/2005/8/layout/hierarchy2"/>
    <dgm:cxn modelId="{45E25EC4-2291-45CD-84FE-F87559CCA4B8}" type="presOf" srcId="{57A5200F-A451-4390-8F60-8B59ABB23949}" destId="{4EFEA683-FB77-4F85-B438-99D86A698A8B}" srcOrd="1" destOrd="0" presId="urn:microsoft.com/office/officeart/2005/8/layout/hierarchy2"/>
    <dgm:cxn modelId="{D032FDBF-B0C2-431F-A319-02F58ECA6DD7}" type="presOf" srcId="{0236671D-2B6F-4FD0-B343-C91AF68B3650}" destId="{99DF1944-DD70-4888-AD67-510929FA622D}" srcOrd="0" destOrd="0" presId="urn:microsoft.com/office/officeart/2005/8/layout/hierarchy2"/>
    <dgm:cxn modelId="{74BF5EC7-9A00-40D8-9582-BB0A6522620E}" type="presOf" srcId="{592A149E-A7D8-4740-B72E-5C4772F3E6C8}" destId="{48C873C9-80A8-450F-98F1-6FD81B060B8E}" srcOrd="0" destOrd="0" presId="urn:microsoft.com/office/officeart/2005/8/layout/hierarchy2"/>
    <dgm:cxn modelId="{7030D2D6-4E8A-46B8-A587-BEF431C91DA8}" type="presOf" srcId="{BAFBE923-0D28-4107-BEFB-3A3FFFC11E53}" destId="{716FD5C0-92EC-40F6-9194-FD8DAE7E96B4}" srcOrd="0" destOrd="0" presId="urn:microsoft.com/office/officeart/2005/8/layout/hierarchy2"/>
    <dgm:cxn modelId="{92E691FD-5F56-4D5F-9E8D-ACC520985B48}" srcId="{B5333072-4E98-4227-90AC-E724467251F0}" destId="{6D23D74C-33D8-4C04-BAD4-4ED907C8AF1B}" srcOrd="0" destOrd="0" parTransId="{8348A8B6-714B-4C11-994D-2A6915E2A2DE}" sibTransId="{8D632599-ABE4-4241-B39E-D81E9086C585}"/>
    <dgm:cxn modelId="{CCAFC36F-3B95-4609-BE1E-41A247FB3714}" srcId="{0236671D-2B6F-4FD0-B343-C91AF68B3650}" destId="{592A149E-A7D8-4740-B72E-5C4772F3E6C8}" srcOrd="0" destOrd="0" parTransId="{57A5200F-A451-4390-8F60-8B59ABB23949}" sibTransId="{06F13EF3-CAA3-49E4-A543-22C0A22AA798}"/>
    <dgm:cxn modelId="{22B8B83F-EFBD-4D13-BEA9-E3CB4E745A20}" type="presOf" srcId="{C5175401-6892-4247-BBA1-D007F5320B60}" destId="{79A1BA6E-DBCC-423F-9B3B-A1A4B944C20D}" srcOrd="0" destOrd="0" presId="urn:microsoft.com/office/officeart/2005/8/layout/hierarchy2"/>
    <dgm:cxn modelId="{88F47D86-964D-4AF3-83E2-15E05312954C}" type="presOf" srcId="{6D23D74C-33D8-4C04-BAD4-4ED907C8AF1B}" destId="{C7F5961B-020A-48BB-A6EA-F683DACE3B97}" srcOrd="0" destOrd="0" presId="urn:microsoft.com/office/officeart/2005/8/layout/hierarchy2"/>
    <dgm:cxn modelId="{E1F7D8BD-8935-431B-A47C-220D11BA523B}" type="presOf" srcId="{57A5200F-A451-4390-8F60-8B59ABB23949}" destId="{B838994D-8F37-443C-9679-F57762984936}" srcOrd="0" destOrd="0" presId="urn:microsoft.com/office/officeart/2005/8/layout/hierarchy2"/>
    <dgm:cxn modelId="{F93F00E4-B1BB-4F43-AE71-E2B36112AF96}" srcId="{0236671D-2B6F-4FD0-B343-C91AF68B3650}" destId="{BAFBE923-0D28-4107-BEFB-3A3FFFC11E53}" srcOrd="1" destOrd="0" parTransId="{C5175401-6892-4247-BBA1-D007F5320B60}" sibTransId="{198ACD1F-37F5-47BB-B4D3-995E7508784C}"/>
    <dgm:cxn modelId="{F58D7A2B-784A-447F-8D0D-1128D2A06201}" type="presOf" srcId="{B5333072-4E98-4227-90AC-E724467251F0}" destId="{A5E27EA7-0A9A-49B7-AE16-03AEB57DC261}" srcOrd="0" destOrd="0" presId="urn:microsoft.com/office/officeart/2005/8/layout/hierarchy2"/>
    <dgm:cxn modelId="{F5447063-9E15-409B-A897-1ED39F5362AB}" type="presOf" srcId="{C5175401-6892-4247-BBA1-D007F5320B60}" destId="{65E26F13-5358-47BD-8842-B19673E95F83}" srcOrd="1" destOrd="0" presId="urn:microsoft.com/office/officeart/2005/8/layout/hierarchy2"/>
    <dgm:cxn modelId="{4EAAB8AB-E8DE-4B71-A009-69CFB21E5A67}" srcId="{6D23D74C-33D8-4C04-BAD4-4ED907C8AF1B}" destId="{0236671D-2B6F-4FD0-B343-C91AF68B3650}" srcOrd="0" destOrd="0" parTransId="{5547BFC7-2905-46B5-904B-B5A916C2E3E6}" sibTransId="{76D82910-489C-40B0-82AE-FCDD6E11EB19}"/>
    <dgm:cxn modelId="{01D0A985-0D7B-4F2B-B555-937B91A7A2E1}" type="presOf" srcId="{5547BFC7-2905-46B5-904B-B5A916C2E3E6}" destId="{D44A1D2E-8E8C-4611-9A98-247C0D99231E}" srcOrd="1" destOrd="0" presId="urn:microsoft.com/office/officeart/2005/8/layout/hierarchy2"/>
    <dgm:cxn modelId="{A0C21D0E-AB2C-4726-B8CD-7B48D8C4A567}" type="presParOf" srcId="{A5E27EA7-0A9A-49B7-AE16-03AEB57DC261}" destId="{509045B4-1685-4371-BB12-655F258530A8}" srcOrd="0" destOrd="0" presId="urn:microsoft.com/office/officeart/2005/8/layout/hierarchy2"/>
    <dgm:cxn modelId="{1EE11EE7-4EEC-4EEC-B731-4C7694749B39}" type="presParOf" srcId="{509045B4-1685-4371-BB12-655F258530A8}" destId="{C7F5961B-020A-48BB-A6EA-F683DACE3B97}" srcOrd="0" destOrd="0" presId="urn:microsoft.com/office/officeart/2005/8/layout/hierarchy2"/>
    <dgm:cxn modelId="{B4D75972-3103-43A0-A451-CF2DA1CCED6B}" type="presParOf" srcId="{509045B4-1685-4371-BB12-655F258530A8}" destId="{597229D7-FB30-4B47-93EC-6A44453D8B2D}" srcOrd="1" destOrd="0" presId="urn:microsoft.com/office/officeart/2005/8/layout/hierarchy2"/>
    <dgm:cxn modelId="{9B9FC9C6-6B0A-45F7-95F8-62C652E870C6}" type="presParOf" srcId="{597229D7-FB30-4B47-93EC-6A44453D8B2D}" destId="{15C0E58C-F513-4D04-8353-A4B96BD1B04E}" srcOrd="0" destOrd="0" presId="urn:microsoft.com/office/officeart/2005/8/layout/hierarchy2"/>
    <dgm:cxn modelId="{20BBC697-6B3A-4342-BAF1-0E8298501D42}" type="presParOf" srcId="{15C0E58C-F513-4D04-8353-A4B96BD1B04E}" destId="{D44A1D2E-8E8C-4611-9A98-247C0D99231E}" srcOrd="0" destOrd="0" presId="urn:microsoft.com/office/officeart/2005/8/layout/hierarchy2"/>
    <dgm:cxn modelId="{6FB13756-9640-4981-8276-B77F1CCB5103}" type="presParOf" srcId="{597229D7-FB30-4B47-93EC-6A44453D8B2D}" destId="{A5D6563F-7B3F-4384-BFDF-0B5BDD7E7075}" srcOrd="1" destOrd="0" presId="urn:microsoft.com/office/officeart/2005/8/layout/hierarchy2"/>
    <dgm:cxn modelId="{AE9D5B51-E57D-4C3E-B0D3-E864C6D8A958}" type="presParOf" srcId="{A5D6563F-7B3F-4384-BFDF-0B5BDD7E7075}" destId="{99DF1944-DD70-4888-AD67-510929FA622D}" srcOrd="0" destOrd="0" presId="urn:microsoft.com/office/officeart/2005/8/layout/hierarchy2"/>
    <dgm:cxn modelId="{2B0053C3-EDDE-4261-A59D-391F63D8E355}" type="presParOf" srcId="{A5D6563F-7B3F-4384-BFDF-0B5BDD7E7075}" destId="{A099F93F-4568-48FA-B31D-4E08087A124E}" srcOrd="1" destOrd="0" presId="urn:microsoft.com/office/officeart/2005/8/layout/hierarchy2"/>
    <dgm:cxn modelId="{F20CDDB9-990E-40E8-8964-71ECB1BE2050}" type="presParOf" srcId="{A099F93F-4568-48FA-B31D-4E08087A124E}" destId="{B838994D-8F37-443C-9679-F57762984936}" srcOrd="0" destOrd="0" presId="urn:microsoft.com/office/officeart/2005/8/layout/hierarchy2"/>
    <dgm:cxn modelId="{9D4C688A-C9E4-405C-9281-CC168A8060B3}" type="presParOf" srcId="{B838994D-8F37-443C-9679-F57762984936}" destId="{4EFEA683-FB77-4F85-B438-99D86A698A8B}" srcOrd="0" destOrd="0" presId="urn:microsoft.com/office/officeart/2005/8/layout/hierarchy2"/>
    <dgm:cxn modelId="{4B0BDCA7-F0D6-4CE3-936E-0987475B2E1F}" type="presParOf" srcId="{A099F93F-4568-48FA-B31D-4E08087A124E}" destId="{3CA19510-A2F3-4FA0-A203-CC45220DA15B}" srcOrd="1" destOrd="0" presId="urn:microsoft.com/office/officeart/2005/8/layout/hierarchy2"/>
    <dgm:cxn modelId="{4059A950-D6F3-4AB7-912F-7750169FA95E}" type="presParOf" srcId="{3CA19510-A2F3-4FA0-A203-CC45220DA15B}" destId="{48C873C9-80A8-450F-98F1-6FD81B060B8E}" srcOrd="0" destOrd="0" presId="urn:microsoft.com/office/officeart/2005/8/layout/hierarchy2"/>
    <dgm:cxn modelId="{B1EDEF49-F54A-4B54-8FB4-7E5C068C329E}" type="presParOf" srcId="{3CA19510-A2F3-4FA0-A203-CC45220DA15B}" destId="{4B48CEBC-568F-4641-AC6D-6F7E0977471F}" srcOrd="1" destOrd="0" presId="urn:microsoft.com/office/officeart/2005/8/layout/hierarchy2"/>
    <dgm:cxn modelId="{DB06735B-068B-4E21-8602-C169FC84D6C3}" type="presParOf" srcId="{A099F93F-4568-48FA-B31D-4E08087A124E}" destId="{79A1BA6E-DBCC-423F-9B3B-A1A4B944C20D}" srcOrd="2" destOrd="0" presId="urn:microsoft.com/office/officeart/2005/8/layout/hierarchy2"/>
    <dgm:cxn modelId="{C082D843-B270-4C7B-A803-10823B91F071}" type="presParOf" srcId="{79A1BA6E-DBCC-423F-9B3B-A1A4B944C20D}" destId="{65E26F13-5358-47BD-8842-B19673E95F83}" srcOrd="0" destOrd="0" presId="urn:microsoft.com/office/officeart/2005/8/layout/hierarchy2"/>
    <dgm:cxn modelId="{A92D95C1-5C00-4F89-90B0-99352E0A9AE7}" type="presParOf" srcId="{A099F93F-4568-48FA-B31D-4E08087A124E}" destId="{9264DFEA-1E20-4592-9C04-961A86F219F1}" srcOrd="3" destOrd="0" presId="urn:microsoft.com/office/officeart/2005/8/layout/hierarchy2"/>
    <dgm:cxn modelId="{A702D930-7DC7-4329-A48B-B5C4BE7736E2}" type="presParOf" srcId="{9264DFEA-1E20-4592-9C04-961A86F219F1}" destId="{716FD5C0-92EC-40F6-9194-FD8DAE7E96B4}" srcOrd="0" destOrd="0" presId="urn:microsoft.com/office/officeart/2005/8/layout/hierarchy2"/>
    <dgm:cxn modelId="{3340FA0E-480C-4F74-A620-4DF080E04533}" type="presParOf" srcId="{9264DFEA-1E20-4592-9C04-961A86F219F1}" destId="{6F5970EA-CD4A-4F3A-B9EF-403AE4FBC52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37A727-50E2-4856-B05A-517E9B72F2F2}" type="doc">
      <dgm:prSet loTypeId="urn:microsoft.com/office/officeart/2005/8/layout/bProcess4" loCatId="process" qsTypeId="urn:microsoft.com/office/officeart/2005/8/quickstyle/3d1" qsCatId="3D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BA763BBE-BE7F-4E80-897A-DB0030C3FB4E}">
      <dgm:prSet phldrT="[Texto]" custT="1"/>
      <dgm:spPr>
        <a:scene3d>
          <a:camera prst="orthographicFront"/>
          <a:lightRig rig="chilly" dir="t"/>
        </a:scene3d>
        <a:sp3d contourW="19050" prstMaterial="metal">
          <a:bevelT w="120900" h="88900" prst="softRound"/>
          <a:bevelB w="88900" h="31750" prst="angle"/>
        </a:sp3d>
      </dgm:spPr>
      <dgm:t>
        <a:bodyPr/>
        <a:lstStyle/>
        <a:p>
          <a:pPr algn="just"/>
          <a:r>
            <a:rPr lang="es-MX" sz="1400" dirty="0" smtClean="0">
              <a:latin typeface="Arial" pitchFamily="34" charset="0"/>
              <a:cs typeface="Arial" pitchFamily="34" charset="0"/>
            </a:rPr>
            <a:t>Contar con plaza en Código 10 (alta definitiva) o código 95 (interinato sin titular) y estar afiliados al SNTE. Concepto58</a:t>
          </a:r>
          <a:endParaRPr lang="es-MX" sz="1400" dirty="0">
            <a:latin typeface="Arial" pitchFamily="34" charset="0"/>
            <a:cs typeface="Arial" pitchFamily="34" charset="0"/>
          </a:endParaRPr>
        </a:p>
      </dgm:t>
    </dgm:pt>
    <dgm:pt modelId="{4FEF31D7-C2D0-42F8-A25C-B87053F6E1EA}" type="parTrans" cxnId="{F334D00D-647F-45DC-A114-3A022D50A0C6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0CFB3EA5-0B51-49DE-800C-C0BB8574C98C}" type="sibTrans" cxnId="{F334D00D-647F-45DC-A114-3A022D50A0C6}">
      <dgm:prSet/>
      <dgm:spPr>
        <a:solidFill>
          <a:schemeClr val="tx1"/>
        </a:solidFill>
      </dgm:spPr>
      <dgm:t>
        <a:bodyPr/>
        <a:lstStyle/>
        <a:p>
          <a:endParaRPr lang="es-MX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DBE1526-3D81-4945-9FB0-952165B7B8A5}">
      <dgm:prSet phldrT="[Texto]" custT="1"/>
      <dgm:spPr>
        <a:scene3d>
          <a:camera prst="orthographicFront"/>
          <a:lightRig rig="chilly" dir="t"/>
        </a:scene3d>
        <a:sp3d contourW="19050" prstMaterial="metal">
          <a:bevelT w="120900" h="88900" prst="softRound"/>
          <a:bevelB w="88900" h="31750" prst="angle"/>
        </a:sp3d>
      </dgm:spPr>
      <dgm:t>
        <a:bodyPr/>
        <a:lstStyle/>
        <a:p>
          <a:pPr algn="just"/>
          <a:r>
            <a:rPr lang="es-MX" sz="1400" dirty="0" smtClean="0">
              <a:latin typeface="Arial" pitchFamily="34" charset="0"/>
              <a:cs typeface="Arial" pitchFamily="34" charset="0"/>
            </a:rPr>
            <a:t>La categoría que ostenten se encuentre considerada en el Catálogo del Programa.</a:t>
          </a:r>
          <a:endParaRPr lang="es-MX" sz="1400" dirty="0">
            <a:latin typeface="Arial" pitchFamily="34" charset="0"/>
            <a:cs typeface="Arial" pitchFamily="34" charset="0"/>
          </a:endParaRPr>
        </a:p>
      </dgm:t>
    </dgm:pt>
    <dgm:pt modelId="{21903A83-960D-4EB8-A82A-6F1AE95B4B91}" type="parTrans" cxnId="{39B3B9AA-022B-4782-8DE9-86B2C90B255E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11101640-ABDF-44B9-9B99-F0D1DCF924B6}" type="sibTrans" cxnId="{39B3B9AA-022B-4782-8DE9-86B2C90B255E}">
      <dgm:prSet/>
      <dgm:spPr>
        <a:solidFill>
          <a:schemeClr val="tx1"/>
        </a:solidFill>
      </dgm:spPr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2AB3982B-A417-44F1-BC4E-44997F5E6BA7}">
      <dgm:prSet phldrT="[Texto]" custT="1"/>
      <dgm:spPr>
        <a:scene3d>
          <a:camera prst="orthographicFront"/>
          <a:lightRig rig="chilly" dir="t"/>
        </a:scene3d>
        <a:sp3d contourW="19050" prstMaterial="metal">
          <a:bevelT w="120900" h="88900" prst="softRound"/>
          <a:bevelB w="88900" h="31750" prst="angle"/>
        </a:sp3d>
      </dgm:spPr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400" dirty="0" smtClean="0">
              <a:latin typeface="Arial" pitchFamily="34" charset="0"/>
              <a:cs typeface="Arial" pitchFamily="34" charset="0"/>
            </a:rPr>
            <a:t>Estar ubicados en alguno de los niveles/modalidades considerados en el Programa</a:t>
          </a:r>
        </a:p>
        <a:p>
          <a:pPr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dirty="0">
            <a:latin typeface="Arial" pitchFamily="34" charset="0"/>
            <a:cs typeface="Arial" pitchFamily="34" charset="0"/>
          </a:endParaRPr>
        </a:p>
      </dgm:t>
    </dgm:pt>
    <dgm:pt modelId="{99766367-E844-4999-86E9-B630241E4E84}" type="parTrans" cxnId="{8A9F9899-DB26-4FFE-BDE9-53FCC592E04C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2206FBC5-DDC0-4EB5-A4F1-BE17BE39E671}" type="sibTrans" cxnId="{8A9F9899-DB26-4FFE-BDE9-53FCC592E04C}">
      <dgm:prSet/>
      <dgm:spPr>
        <a:solidFill>
          <a:schemeClr val="tx1"/>
        </a:solidFill>
      </dgm:spPr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91A59544-3CE6-48C3-A474-8E0E83515CD0}">
      <dgm:prSet phldrT="[Texto]" custT="1"/>
      <dgm:spPr>
        <a:scene3d>
          <a:camera prst="orthographicFront"/>
          <a:lightRig rig="chilly" dir="t"/>
        </a:scene3d>
        <a:sp3d contourW="19050" prstMaterial="metal">
          <a:bevelT w="120900" h="88900" prst="softRound"/>
          <a:bevelB w="88900" h="31750" prst="angle"/>
        </a:sp3d>
      </dgm:spPr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400" dirty="0" smtClean="0">
              <a:latin typeface="Arial" pitchFamily="34" charset="0"/>
              <a:cs typeface="Arial" pitchFamily="34" charset="0"/>
            </a:rPr>
            <a:t>Realizar funciones de alguna de las tres vertientes durante todo el ciclo escolar.</a:t>
          </a:r>
        </a:p>
      </dgm:t>
    </dgm:pt>
    <dgm:pt modelId="{6A026AE2-B9BA-4742-9F98-D5D60FC516D8}" type="parTrans" cxnId="{A3543842-082D-40B7-AF51-952FB050A1C1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7C659269-A8A0-4D2B-8685-CF91413A4C9E}" type="sibTrans" cxnId="{A3543842-082D-40B7-AF51-952FB050A1C1}">
      <dgm:prSet/>
      <dgm:spPr>
        <a:solidFill>
          <a:schemeClr val="tx1"/>
        </a:solidFill>
      </dgm:spPr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16B0CD7A-CE85-4934-9BFC-9C35D45BB092}">
      <dgm:prSet phldrT="[Texto]" custT="1"/>
      <dgm:spPr>
        <a:scene3d>
          <a:camera prst="orthographicFront"/>
          <a:lightRig rig="chilly" dir="t"/>
        </a:scene3d>
        <a:sp3d contourW="19050" prstMaterial="metal">
          <a:bevelT w="120900" h="88900" prst="softRound"/>
          <a:bevelB w="88900" h="31750" prst="angle"/>
        </a:sp3d>
      </dgm:spPr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400" dirty="0" smtClean="0">
              <a:latin typeface="Arial" pitchFamily="34" charset="0"/>
              <a:cs typeface="Arial" pitchFamily="34" charset="0"/>
            </a:rPr>
            <a:t>Cumplir con los estudios requeridos para el nivel / modalidad.</a:t>
          </a:r>
          <a:endParaRPr lang="es-MX" sz="1400" dirty="0">
            <a:latin typeface="Arial" pitchFamily="34" charset="0"/>
            <a:cs typeface="Arial" pitchFamily="34" charset="0"/>
          </a:endParaRPr>
        </a:p>
      </dgm:t>
    </dgm:pt>
    <dgm:pt modelId="{729268CF-1E9C-4635-8153-7EEC1451B448}" type="parTrans" cxnId="{3E362ED9-6CED-4380-A971-3994358388DD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738DFC4E-4BFB-44AB-9838-CA6A34FEC7A5}" type="sibTrans" cxnId="{3E362ED9-6CED-4380-A971-3994358388DD}">
      <dgm:prSet/>
      <dgm:spPr>
        <a:solidFill>
          <a:schemeClr val="tx1"/>
        </a:solidFill>
      </dgm:spPr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3835129A-08FE-4090-AC09-20CE6FBCFD43}">
      <dgm:prSet phldrT="[Texto]" custT="1"/>
      <dgm:spPr>
        <a:scene3d>
          <a:camera prst="orthographicFront"/>
          <a:lightRig rig="chilly" dir="t"/>
        </a:scene3d>
        <a:sp3d contourW="19050" prstMaterial="metal">
          <a:bevelT w="120900" h="88900" prst="softRound"/>
          <a:bevelB w="88900" h="31750" prst="angle"/>
        </a:sp3d>
      </dgm:spPr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400" dirty="0" smtClean="0">
              <a:latin typeface="Arial" pitchFamily="34" charset="0"/>
              <a:cs typeface="Arial" pitchFamily="34" charset="0"/>
            </a:rPr>
            <a:t>Requisitar  y entregar cédula de inscripción /reinscripción.</a:t>
          </a:r>
          <a:endParaRPr lang="es-MX" sz="1400" dirty="0">
            <a:latin typeface="Arial" pitchFamily="34" charset="0"/>
            <a:cs typeface="Arial" pitchFamily="34" charset="0"/>
          </a:endParaRPr>
        </a:p>
      </dgm:t>
    </dgm:pt>
    <dgm:pt modelId="{C070F17D-CDEC-4073-974A-59CB3F168888}" type="parTrans" cxnId="{BDBE0C43-A871-4198-963A-47DD1C87C004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031912C0-E991-477F-B05C-E5C43368016B}" type="sibTrans" cxnId="{BDBE0C43-A871-4198-963A-47DD1C87C004}">
      <dgm:prSet/>
      <dgm:spPr>
        <a:solidFill>
          <a:schemeClr val="tx1"/>
        </a:solidFill>
      </dgm:spPr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959B0C45-FBEE-421E-84C6-01F6E3BCAC55}">
      <dgm:prSet phldrT="[Texto]" custT="1"/>
      <dgm:spPr>
        <a:scene3d>
          <a:camera prst="orthographicFront"/>
          <a:lightRig rig="chilly" dir="t"/>
        </a:scene3d>
        <a:sp3d contourW="19050" prstMaterial="metal">
          <a:bevelT w="120900" h="88900" prst="softRound"/>
          <a:bevelB w="88900" h="31750" prst="angle"/>
        </a:sp3d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1400" dirty="0" smtClean="0">
            <a:latin typeface="Arial" pitchFamily="34" charset="0"/>
            <a:cs typeface="Arial" pitchFamily="34" charset="0"/>
          </a:endParaRPr>
        </a:p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400" dirty="0" smtClean="0">
              <a:latin typeface="Arial" pitchFamily="34" charset="0"/>
              <a:cs typeface="Arial" pitchFamily="34" charset="0"/>
            </a:rPr>
            <a:t>Docentes contratados por hora/semana/mes podrán participar si cuentan con 10 horas y las imparten en la misma materia o afines.</a:t>
          </a:r>
        </a:p>
        <a:p>
          <a:pPr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dirty="0">
            <a:latin typeface="Arial" pitchFamily="34" charset="0"/>
            <a:cs typeface="Arial" pitchFamily="34" charset="0"/>
          </a:endParaRPr>
        </a:p>
      </dgm:t>
    </dgm:pt>
    <dgm:pt modelId="{56903D86-C824-455B-83A3-66F92C6E13AD}" type="parTrans" cxnId="{CA121E7A-9234-47F3-9D77-4C615CB0BD40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6544CE51-5372-4635-B043-2C4860B8BF81}" type="sibTrans" cxnId="{CA121E7A-9234-47F3-9D77-4C615CB0BD40}">
      <dgm:prSet/>
      <dgm:spPr>
        <a:solidFill>
          <a:schemeClr val="tx1"/>
        </a:solidFill>
      </dgm:spPr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AAA0C6FF-8E39-4462-A9B0-5504E8AB8E5C}">
      <dgm:prSet phldrT="[Texto]"/>
      <dgm:spPr>
        <a:scene3d>
          <a:camera prst="orthographicFront"/>
          <a:lightRig rig="chilly" dir="t"/>
        </a:scene3d>
        <a:sp3d contourW="19050" prstMaterial="metal">
          <a:bevelT w="120900" h="88900" prst="softRound"/>
          <a:bevelB w="88900" h="31750" prst="angle"/>
        </a:sp3d>
      </dgm:spPr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smtClean="0">
              <a:latin typeface="Arial" pitchFamily="34" charset="0"/>
              <a:cs typeface="Arial" pitchFamily="34" charset="0"/>
            </a:rPr>
            <a:t>Conocer y respetar lo establecido en los Lineamientos Generales.</a:t>
          </a:r>
        </a:p>
        <a:p>
          <a:pPr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>
            <a:latin typeface="Arial" pitchFamily="34" charset="0"/>
            <a:cs typeface="Arial" pitchFamily="34" charset="0"/>
          </a:endParaRPr>
        </a:p>
      </dgm:t>
    </dgm:pt>
    <dgm:pt modelId="{A0512831-1592-4BC1-8F83-0D1E4E0DA747}" type="parTrans" cxnId="{A51CEA8C-32EC-451D-9A43-E37A568369F2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F85D323A-B0AB-4EA5-A0F9-BAC5F40A704E}" type="sibTrans" cxnId="{A51CEA8C-32EC-451D-9A43-E37A568369F2}">
      <dgm:prSet/>
      <dgm:spPr>
        <a:solidFill>
          <a:schemeClr val="tx1"/>
        </a:solidFill>
      </dgm:spPr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7D0BDED3-0441-42AC-8AA9-D3092B8AEA6C}">
      <dgm:prSet phldrT="[Texto]"/>
      <dgm:spPr>
        <a:scene3d>
          <a:camera prst="orthographicFront"/>
          <a:lightRig rig="chilly" dir="t"/>
        </a:scene3d>
        <a:sp3d contourW="19050" prstMaterial="metal">
          <a:bevelT w="120900" h="88900" prst="softRound"/>
          <a:bevelB w="88900" h="31750" prst="angle"/>
        </a:sp3d>
      </dgm:spPr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smtClean="0">
              <a:latin typeface="Arial" pitchFamily="34" charset="0"/>
              <a:cs typeface="Arial" pitchFamily="34" charset="0"/>
            </a:rPr>
            <a:t>Acatar las disposiciones de las diferentes instancias que rigen al Programa.</a:t>
          </a:r>
        </a:p>
        <a:p>
          <a:pPr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>
            <a:latin typeface="Arial" pitchFamily="34" charset="0"/>
            <a:cs typeface="Arial" pitchFamily="34" charset="0"/>
          </a:endParaRPr>
        </a:p>
      </dgm:t>
    </dgm:pt>
    <dgm:pt modelId="{1063DD29-9B6E-4D6B-9F38-F074616C0D15}" type="parTrans" cxnId="{0F2EB8D2-0451-4648-9C4D-F3970F552ACC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BC8F25FA-7D39-47D2-A911-D378D2B4483F}" type="sibTrans" cxnId="{0F2EB8D2-0451-4648-9C4D-F3970F552ACC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5D0A7FAA-523D-4414-A3CD-CA04164F4335}" type="pres">
      <dgm:prSet presAssocID="{2A37A727-50E2-4856-B05A-517E9B72F2F2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F4F3428D-8EF8-4604-BB81-16DB482DAD30}" type="pres">
      <dgm:prSet presAssocID="{BA763BBE-BE7F-4E80-897A-DB0030C3FB4E}" presName="compNode" presStyleCnt="0"/>
      <dgm:spPr/>
      <dgm:t>
        <a:bodyPr/>
        <a:lstStyle/>
        <a:p>
          <a:endParaRPr lang="es-MX"/>
        </a:p>
      </dgm:t>
    </dgm:pt>
    <dgm:pt modelId="{52F2ED3C-3D1A-4172-8091-73D9292657CB}" type="pres">
      <dgm:prSet presAssocID="{BA763BBE-BE7F-4E80-897A-DB0030C3FB4E}" presName="dummyConnPt" presStyleCnt="0"/>
      <dgm:spPr/>
      <dgm:t>
        <a:bodyPr/>
        <a:lstStyle/>
        <a:p>
          <a:endParaRPr lang="es-MX"/>
        </a:p>
      </dgm:t>
    </dgm:pt>
    <dgm:pt modelId="{7D815984-0CA3-4E85-B520-46A8CFE4196E}" type="pres">
      <dgm:prSet presAssocID="{BA763BBE-BE7F-4E80-897A-DB0030C3FB4E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8EDFD0-E368-47C5-B1DA-3671C008E3A2}" type="pres">
      <dgm:prSet presAssocID="{0CFB3EA5-0B51-49DE-800C-C0BB8574C98C}" presName="sibTrans" presStyleLbl="bgSibTrans2D1" presStyleIdx="0" presStyleCnt="8" custLinFactNeighborX="861" custLinFactNeighborY="10948"/>
      <dgm:spPr/>
      <dgm:t>
        <a:bodyPr/>
        <a:lstStyle/>
        <a:p>
          <a:endParaRPr lang="es-MX"/>
        </a:p>
      </dgm:t>
    </dgm:pt>
    <dgm:pt modelId="{02E02711-8AA4-41A3-8A1F-0D92A1645CA3}" type="pres">
      <dgm:prSet presAssocID="{1DBE1526-3D81-4945-9FB0-952165B7B8A5}" presName="compNode" presStyleCnt="0"/>
      <dgm:spPr/>
      <dgm:t>
        <a:bodyPr/>
        <a:lstStyle/>
        <a:p>
          <a:endParaRPr lang="es-MX"/>
        </a:p>
      </dgm:t>
    </dgm:pt>
    <dgm:pt modelId="{120F8645-BC27-450A-9981-B165FF2FCAEC}" type="pres">
      <dgm:prSet presAssocID="{1DBE1526-3D81-4945-9FB0-952165B7B8A5}" presName="dummyConnPt" presStyleCnt="0"/>
      <dgm:spPr/>
      <dgm:t>
        <a:bodyPr/>
        <a:lstStyle/>
        <a:p>
          <a:endParaRPr lang="es-MX"/>
        </a:p>
      </dgm:t>
    </dgm:pt>
    <dgm:pt modelId="{26AA7132-EEB4-4ABE-A037-AA4DA4D62546}" type="pres">
      <dgm:prSet presAssocID="{1DBE1526-3D81-4945-9FB0-952165B7B8A5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8C631A-6061-4074-8362-9C0AB8DFE1BD}" type="pres">
      <dgm:prSet presAssocID="{11101640-ABDF-44B9-9B99-F0D1DCF924B6}" presName="sibTrans" presStyleLbl="bgSibTrans2D1" presStyleIdx="1" presStyleCnt="8"/>
      <dgm:spPr/>
      <dgm:t>
        <a:bodyPr/>
        <a:lstStyle/>
        <a:p>
          <a:endParaRPr lang="es-MX"/>
        </a:p>
      </dgm:t>
    </dgm:pt>
    <dgm:pt modelId="{D35A630D-040B-421B-A42C-5644C3A292C8}" type="pres">
      <dgm:prSet presAssocID="{2AB3982B-A417-44F1-BC4E-44997F5E6BA7}" presName="compNode" presStyleCnt="0"/>
      <dgm:spPr/>
      <dgm:t>
        <a:bodyPr/>
        <a:lstStyle/>
        <a:p>
          <a:endParaRPr lang="es-MX"/>
        </a:p>
      </dgm:t>
    </dgm:pt>
    <dgm:pt modelId="{2809BDE4-D87D-4B83-9482-8A1B4B9F2402}" type="pres">
      <dgm:prSet presAssocID="{2AB3982B-A417-44F1-BC4E-44997F5E6BA7}" presName="dummyConnPt" presStyleCnt="0"/>
      <dgm:spPr/>
      <dgm:t>
        <a:bodyPr/>
        <a:lstStyle/>
        <a:p>
          <a:endParaRPr lang="es-MX"/>
        </a:p>
      </dgm:t>
    </dgm:pt>
    <dgm:pt modelId="{216BE40F-072E-4AF6-B98C-C68BE4C560FA}" type="pres">
      <dgm:prSet presAssocID="{2AB3982B-A417-44F1-BC4E-44997F5E6BA7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03C2D9-EF1B-4332-8EBA-D9CC0A1B3AFA}" type="pres">
      <dgm:prSet presAssocID="{2206FBC5-DDC0-4EB5-A4F1-BE17BE39E671}" presName="sibTrans" presStyleLbl="bgSibTrans2D1" presStyleIdx="2" presStyleCnt="8"/>
      <dgm:spPr/>
      <dgm:t>
        <a:bodyPr/>
        <a:lstStyle/>
        <a:p>
          <a:endParaRPr lang="es-MX"/>
        </a:p>
      </dgm:t>
    </dgm:pt>
    <dgm:pt modelId="{DAA67DA7-65FF-47EB-8E6D-0B961FB28AA0}" type="pres">
      <dgm:prSet presAssocID="{91A59544-3CE6-48C3-A474-8E0E83515CD0}" presName="compNode" presStyleCnt="0"/>
      <dgm:spPr/>
      <dgm:t>
        <a:bodyPr/>
        <a:lstStyle/>
        <a:p>
          <a:endParaRPr lang="es-MX"/>
        </a:p>
      </dgm:t>
    </dgm:pt>
    <dgm:pt modelId="{2D8AA9D6-6793-404F-A550-C38B4AC06341}" type="pres">
      <dgm:prSet presAssocID="{91A59544-3CE6-48C3-A474-8E0E83515CD0}" presName="dummyConnPt" presStyleCnt="0"/>
      <dgm:spPr/>
      <dgm:t>
        <a:bodyPr/>
        <a:lstStyle/>
        <a:p>
          <a:endParaRPr lang="es-MX"/>
        </a:p>
      </dgm:t>
    </dgm:pt>
    <dgm:pt modelId="{27CFEE7C-FE5C-4C75-8F1F-48F4918076B5}" type="pres">
      <dgm:prSet presAssocID="{91A59544-3CE6-48C3-A474-8E0E83515CD0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FC1E8F-84BD-49D3-B103-635DE2A5E4B6}" type="pres">
      <dgm:prSet presAssocID="{7C659269-A8A0-4D2B-8685-CF91413A4C9E}" presName="sibTrans" presStyleLbl="bgSibTrans2D1" presStyleIdx="3" presStyleCnt="8"/>
      <dgm:spPr/>
      <dgm:t>
        <a:bodyPr/>
        <a:lstStyle/>
        <a:p>
          <a:endParaRPr lang="es-MX"/>
        </a:p>
      </dgm:t>
    </dgm:pt>
    <dgm:pt modelId="{3F739A66-0CF1-43DB-89F8-84DC82910A03}" type="pres">
      <dgm:prSet presAssocID="{16B0CD7A-CE85-4934-9BFC-9C35D45BB092}" presName="compNode" presStyleCnt="0"/>
      <dgm:spPr/>
      <dgm:t>
        <a:bodyPr/>
        <a:lstStyle/>
        <a:p>
          <a:endParaRPr lang="es-MX"/>
        </a:p>
      </dgm:t>
    </dgm:pt>
    <dgm:pt modelId="{A2C415FA-B44C-4A6C-B332-5363454FF076}" type="pres">
      <dgm:prSet presAssocID="{16B0CD7A-CE85-4934-9BFC-9C35D45BB092}" presName="dummyConnPt" presStyleCnt="0"/>
      <dgm:spPr/>
      <dgm:t>
        <a:bodyPr/>
        <a:lstStyle/>
        <a:p>
          <a:endParaRPr lang="es-MX"/>
        </a:p>
      </dgm:t>
    </dgm:pt>
    <dgm:pt modelId="{AB835743-864C-41E7-84EE-9ED58F03B45D}" type="pres">
      <dgm:prSet presAssocID="{16B0CD7A-CE85-4934-9BFC-9C35D45BB092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D7326D-EC43-42C0-B7CC-0D65CDB3EC8A}" type="pres">
      <dgm:prSet presAssocID="{738DFC4E-4BFB-44AB-9838-CA6A34FEC7A5}" presName="sibTrans" presStyleLbl="bgSibTrans2D1" presStyleIdx="4" presStyleCnt="8" custLinFactNeighborX="19919" custLinFactNeighborY="-60169"/>
      <dgm:spPr/>
      <dgm:t>
        <a:bodyPr/>
        <a:lstStyle/>
        <a:p>
          <a:endParaRPr lang="es-MX"/>
        </a:p>
      </dgm:t>
    </dgm:pt>
    <dgm:pt modelId="{9980FA29-73BF-4773-B170-2B193C7D87D2}" type="pres">
      <dgm:prSet presAssocID="{3835129A-08FE-4090-AC09-20CE6FBCFD43}" presName="compNode" presStyleCnt="0"/>
      <dgm:spPr/>
      <dgm:t>
        <a:bodyPr/>
        <a:lstStyle/>
        <a:p>
          <a:endParaRPr lang="es-MX"/>
        </a:p>
      </dgm:t>
    </dgm:pt>
    <dgm:pt modelId="{2075A972-6B8C-4068-BD95-87B1325627E9}" type="pres">
      <dgm:prSet presAssocID="{3835129A-08FE-4090-AC09-20CE6FBCFD43}" presName="dummyConnPt" presStyleCnt="0"/>
      <dgm:spPr/>
      <dgm:t>
        <a:bodyPr/>
        <a:lstStyle/>
        <a:p>
          <a:endParaRPr lang="es-MX"/>
        </a:p>
      </dgm:t>
    </dgm:pt>
    <dgm:pt modelId="{C71605BB-2F86-4CFD-8465-018782BFA864}" type="pres">
      <dgm:prSet presAssocID="{3835129A-08FE-4090-AC09-20CE6FBCFD43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BBA22C-3374-4252-A7C4-8B6857D78997}" type="pres">
      <dgm:prSet presAssocID="{031912C0-E991-477F-B05C-E5C43368016B}" presName="sibTrans" presStyleLbl="bgSibTrans2D1" presStyleIdx="5" presStyleCnt="8"/>
      <dgm:spPr/>
      <dgm:t>
        <a:bodyPr/>
        <a:lstStyle/>
        <a:p>
          <a:endParaRPr lang="es-MX"/>
        </a:p>
      </dgm:t>
    </dgm:pt>
    <dgm:pt modelId="{84B132CD-B4AF-416F-8073-3CB01C5F6B8A}" type="pres">
      <dgm:prSet presAssocID="{959B0C45-FBEE-421E-84C6-01F6E3BCAC55}" presName="compNode" presStyleCnt="0"/>
      <dgm:spPr/>
      <dgm:t>
        <a:bodyPr/>
        <a:lstStyle/>
        <a:p>
          <a:endParaRPr lang="es-MX"/>
        </a:p>
      </dgm:t>
    </dgm:pt>
    <dgm:pt modelId="{829817A3-607D-4438-9F59-CB7C881021C7}" type="pres">
      <dgm:prSet presAssocID="{959B0C45-FBEE-421E-84C6-01F6E3BCAC55}" presName="dummyConnPt" presStyleCnt="0"/>
      <dgm:spPr/>
      <dgm:t>
        <a:bodyPr/>
        <a:lstStyle/>
        <a:p>
          <a:endParaRPr lang="es-MX"/>
        </a:p>
      </dgm:t>
    </dgm:pt>
    <dgm:pt modelId="{4401A624-28BB-468B-9A95-EB17E842CD8B}" type="pres">
      <dgm:prSet presAssocID="{959B0C45-FBEE-421E-84C6-01F6E3BCAC55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D7BDC2-37A5-424E-9055-29D2182F89BF}" type="pres">
      <dgm:prSet presAssocID="{6544CE51-5372-4635-B043-2C4860B8BF81}" presName="sibTrans" presStyleLbl="bgSibTrans2D1" presStyleIdx="6" presStyleCnt="8"/>
      <dgm:spPr/>
      <dgm:t>
        <a:bodyPr/>
        <a:lstStyle/>
        <a:p>
          <a:endParaRPr lang="es-MX"/>
        </a:p>
      </dgm:t>
    </dgm:pt>
    <dgm:pt modelId="{38E6BB46-C60C-4119-B398-2C734BD2A2A1}" type="pres">
      <dgm:prSet presAssocID="{AAA0C6FF-8E39-4462-A9B0-5504E8AB8E5C}" presName="compNode" presStyleCnt="0"/>
      <dgm:spPr/>
      <dgm:t>
        <a:bodyPr/>
        <a:lstStyle/>
        <a:p>
          <a:endParaRPr lang="es-MX"/>
        </a:p>
      </dgm:t>
    </dgm:pt>
    <dgm:pt modelId="{D91509AE-6066-49B2-A7DE-3797A142F951}" type="pres">
      <dgm:prSet presAssocID="{AAA0C6FF-8E39-4462-A9B0-5504E8AB8E5C}" presName="dummyConnPt" presStyleCnt="0"/>
      <dgm:spPr/>
      <dgm:t>
        <a:bodyPr/>
        <a:lstStyle/>
        <a:p>
          <a:endParaRPr lang="es-MX"/>
        </a:p>
      </dgm:t>
    </dgm:pt>
    <dgm:pt modelId="{1F60E0A3-357C-4CF8-9C8A-D63D540D4C03}" type="pres">
      <dgm:prSet presAssocID="{AAA0C6FF-8E39-4462-A9B0-5504E8AB8E5C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106353-E22B-4E28-82E5-1DDBBD7EB3B9}" type="pres">
      <dgm:prSet presAssocID="{F85D323A-B0AB-4EA5-A0F9-BAC5F40A704E}" presName="sibTrans" presStyleLbl="bgSibTrans2D1" presStyleIdx="7" presStyleCnt="8"/>
      <dgm:spPr/>
      <dgm:t>
        <a:bodyPr/>
        <a:lstStyle/>
        <a:p>
          <a:endParaRPr lang="es-MX"/>
        </a:p>
      </dgm:t>
    </dgm:pt>
    <dgm:pt modelId="{EF3DA200-0E2B-462D-81E4-1423269D79FF}" type="pres">
      <dgm:prSet presAssocID="{7D0BDED3-0441-42AC-8AA9-D3092B8AEA6C}" presName="compNode" presStyleCnt="0"/>
      <dgm:spPr/>
      <dgm:t>
        <a:bodyPr/>
        <a:lstStyle/>
        <a:p>
          <a:endParaRPr lang="es-MX"/>
        </a:p>
      </dgm:t>
    </dgm:pt>
    <dgm:pt modelId="{4A2D93A7-8A3C-416C-A0CD-57DF3FA1E48F}" type="pres">
      <dgm:prSet presAssocID="{7D0BDED3-0441-42AC-8AA9-D3092B8AEA6C}" presName="dummyConnPt" presStyleCnt="0"/>
      <dgm:spPr/>
      <dgm:t>
        <a:bodyPr/>
        <a:lstStyle/>
        <a:p>
          <a:endParaRPr lang="es-MX"/>
        </a:p>
      </dgm:t>
    </dgm:pt>
    <dgm:pt modelId="{4E747928-56DA-483D-BB47-5D376942B834}" type="pres">
      <dgm:prSet presAssocID="{7D0BDED3-0441-42AC-8AA9-D3092B8AEA6C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A83A4DD-B90D-43B3-BE13-A46CBA41FA66}" type="presOf" srcId="{031912C0-E991-477F-B05C-E5C43368016B}" destId="{0BBBA22C-3374-4252-A7C4-8B6857D78997}" srcOrd="0" destOrd="0" presId="urn:microsoft.com/office/officeart/2005/8/layout/bProcess4"/>
    <dgm:cxn modelId="{4D0181D6-3A1A-4CE9-9829-FCD7B543B86E}" type="presOf" srcId="{2206FBC5-DDC0-4EB5-A4F1-BE17BE39E671}" destId="{EC03C2D9-EF1B-4332-8EBA-D9CC0A1B3AFA}" srcOrd="0" destOrd="0" presId="urn:microsoft.com/office/officeart/2005/8/layout/bProcess4"/>
    <dgm:cxn modelId="{CEF20727-1375-420A-A2FC-61695AF20CAA}" type="presOf" srcId="{16B0CD7A-CE85-4934-9BFC-9C35D45BB092}" destId="{AB835743-864C-41E7-84EE-9ED58F03B45D}" srcOrd="0" destOrd="0" presId="urn:microsoft.com/office/officeart/2005/8/layout/bProcess4"/>
    <dgm:cxn modelId="{7F12536C-599B-475D-9D56-6FA0BFBC759C}" type="presOf" srcId="{7D0BDED3-0441-42AC-8AA9-D3092B8AEA6C}" destId="{4E747928-56DA-483D-BB47-5D376942B834}" srcOrd="0" destOrd="0" presId="urn:microsoft.com/office/officeart/2005/8/layout/bProcess4"/>
    <dgm:cxn modelId="{23766646-FDA6-49AD-9857-05646D10A7E7}" type="presOf" srcId="{91A59544-3CE6-48C3-A474-8E0E83515CD0}" destId="{27CFEE7C-FE5C-4C75-8F1F-48F4918076B5}" srcOrd="0" destOrd="0" presId="urn:microsoft.com/office/officeart/2005/8/layout/bProcess4"/>
    <dgm:cxn modelId="{06E41F03-CE37-4F49-9047-FD24E1A71075}" type="presOf" srcId="{11101640-ABDF-44B9-9B99-F0D1DCF924B6}" destId="{958C631A-6061-4074-8362-9C0AB8DFE1BD}" srcOrd="0" destOrd="0" presId="urn:microsoft.com/office/officeart/2005/8/layout/bProcess4"/>
    <dgm:cxn modelId="{1981BCBB-7341-4D89-B549-BE015EAB8CC1}" type="presOf" srcId="{F85D323A-B0AB-4EA5-A0F9-BAC5F40A704E}" destId="{6D106353-E22B-4E28-82E5-1DDBBD7EB3B9}" srcOrd="0" destOrd="0" presId="urn:microsoft.com/office/officeart/2005/8/layout/bProcess4"/>
    <dgm:cxn modelId="{8C21B1B5-1DC1-4A29-B40B-A43F7E8F7BD4}" type="presOf" srcId="{3835129A-08FE-4090-AC09-20CE6FBCFD43}" destId="{C71605BB-2F86-4CFD-8465-018782BFA864}" srcOrd="0" destOrd="0" presId="urn:microsoft.com/office/officeart/2005/8/layout/bProcess4"/>
    <dgm:cxn modelId="{A3543842-082D-40B7-AF51-952FB050A1C1}" srcId="{2A37A727-50E2-4856-B05A-517E9B72F2F2}" destId="{91A59544-3CE6-48C3-A474-8E0E83515CD0}" srcOrd="3" destOrd="0" parTransId="{6A026AE2-B9BA-4742-9F98-D5D60FC516D8}" sibTransId="{7C659269-A8A0-4D2B-8685-CF91413A4C9E}"/>
    <dgm:cxn modelId="{39B3B9AA-022B-4782-8DE9-86B2C90B255E}" srcId="{2A37A727-50E2-4856-B05A-517E9B72F2F2}" destId="{1DBE1526-3D81-4945-9FB0-952165B7B8A5}" srcOrd="1" destOrd="0" parTransId="{21903A83-960D-4EB8-A82A-6F1AE95B4B91}" sibTransId="{11101640-ABDF-44B9-9B99-F0D1DCF924B6}"/>
    <dgm:cxn modelId="{0F2EB8D2-0451-4648-9C4D-F3970F552ACC}" srcId="{2A37A727-50E2-4856-B05A-517E9B72F2F2}" destId="{7D0BDED3-0441-42AC-8AA9-D3092B8AEA6C}" srcOrd="8" destOrd="0" parTransId="{1063DD29-9B6E-4D6B-9F38-F074616C0D15}" sibTransId="{BC8F25FA-7D39-47D2-A911-D378D2B4483F}"/>
    <dgm:cxn modelId="{BDBE0C43-A871-4198-963A-47DD1C87C004}" srcId="{2A37A727-50E2-4856-B05A-517E9B72F2F2}" destId="{3835129A-08FE-4090-AC09-20CE6FBCFD43}" srcOrd="5" destOrd="0" parTransId="{C070F17D-CDEC-4073-974A-59CB3F168888}" sibTransId="{031912C0-E991-477F-B05C-E5C43368016B}"/>
    <dgm:cxn modelId="{A51CEA8C-32EC-451D-9A43-E37A568369F2}" srcId="{2A37A727-50E2-4856-B05A-517E9B72F2F2}" destId="{AAA0C6FF-8E39-4462-A9B0-5504E8AB8E5C}" srcOrd="7" destOrd="0" parTransId="{A0512831-1592-4BC1-8F83-0D1E4E0DA747}" sibTransId="{F85D323A-B0AB-4EA5-A0F9-BAC5F40A704E}"/>
    <dgm:cxn modelId="{8A9F9899-DB26-4FFE-BDE9-53FCC592E04C}" srcId="{2A37A727-50E2-4856-B05A-517E9B72F2F2}" destId="{2AB3982B-A417-44F1-BC4E-44997F5E6BA7}" srcOrd="2" destOrd="0" parTransId="{99766367-E844-4999-86E9-B630241E4E84}" sibTransId="{2206FBC5-DDC0-4EB5-A4F1-BE17BE39E671}"/>
    <dgm:cxn modelId="{CA121E7A-9234-47F3-9D77-4C615CB0BD40}" srcId="{2A37A727-50E2-4856-B05A-517E9B72F2F2}" destId="{959B0C45-FBEE-421E-84C6-01F6E3BCAC55}" srcOrd="6" destOrd="0" parTransId="{56903D86-C824-455B-83A3-66F92C6E13AD}" sibTransId="{6544CE51-5372-4635-B043-2C4860B8BF81}"/>
    <dgm:cxn modelId="{515DBD0C-C838-47A8-9F39-A9AE213CD652}" type="presOf" srcId="{1DBE1526-3D81-4945-9FB0-952165B7B8A5}" destId="{26AA7132-EEB4-4ABE-A037-AA4DA4D62546}" srcOrd="0" destOrd="0" presId="urn:microsoft.com/office/officeart/2005/8/layout/bProcess4"/>
    <dgm:cxn modelId="{540C0413-234B-457E-B9EA-3CFFF0A491A5}" type="presOf" srcId="{2A37A727-50E2-4856-B05A-517E9B72F2F2}" destId="{5D0A7FAA-523D-4414-A3CD-CA04164F4335}" srcOrd="0" destOrd="0" presId="urn:microsoft.com/office/officeart/2005/8/layout/bProcess4"/>
    <dgm:cxn modelId="{6648A7A4-B3BF-4200-889B-FA663E44E9B6}" type="presOf" srcId="{738DFC4E-4BFB-44AB-9838-CA6A34FEC7A5}" destId="{63D7326D-EC43-42C0-B7CC-0D65CDB3EC8A}" srcOrd="0" destOrd="0" presId="urn:microsoft.com/office/officeart/2005/8/layout/bProcess4"/>
    <dgm:cxn modelId="{FCB74A1E-F4D5-432B-8D68-1DDDFFEADE03}" type="presOf" srcId="{2AB3982B-A417-44F1-BC4E-44997F5E6BA7}" destId="{216BE40F-072E-4AF6-B98C-C68BE4C560FA}" srcOrd="0" destOrd="0" presId="urn:microsoft.com/office/officeart/2005/8/layout/bProcess4"/>
    <dgm:cxn modelId="{87AA1B01-6C00-4593-B0B1-73BF31AF7D7F}" type="presOf" srcId="{AAA0C6FF-8E39-4462-A9B0-5504E8AB8E5C}" destId="{1F60E0A3-357C-4CF8-9C8A-D63D540D4C03}" srcOrd="0" destOrd="0" presId="urn:microsoft.com/office/officeart/2005/8/layout/bProcess4"/>
    <dgm:cxn modelId="{3E362ED9-6CED-4380-A971-3994358388DD}" srcId="{2A37A727-50E2-4856-B05A-517E9B72F2F2}" destId="{16B0CD7A-CE85-4934-9BFC-9C35D45BB092}" srcOrd="4" destOrd="0" parTransId="{729268CF-1E9C-4635-8153-7EEC1451B448}" sibTransId="{738DFC4E-4BFB-44AB-9838-CA6A34FEC7A5}"/>
    <dgm:cxn modelId="{F334D00D-647F-45DC-A114-3A022D50A0C6}" srcId="{2A37A727-50E2-4856-B05A-517E9B72F2F2}" destId="{BA763BBE-BE7F-4E80-897A-DB0030C3FB4E}" srcOrd="0" destOrd="0" parTransId="{4FEF31D7-C2D0-42F8-A25C-B87053F6E1EA}" sibTransId="{0CFB3EA5-0B51-49DE-800C-C0BB8574C98C}"/>
    <dgm:cxn modelId="{32AC154C-9DC5-4E37-85A2-3501FF0B7EAC}" type="presOf" srcId="{6544CE51-5372-4635-B043-2C4860B8BF81}" destId="{99D7BDC2-37A5-424E-9055-29D2182F89BF}" srcOrd="0" destOrd="0" presId="urn:microsoft.com/office/officeart/2005/8/layout/bProcess4"/>
    <dgm:cxn modelId="{793C7E10-9621-476C-86A8-3BEB729BC996}" type="presOf" srcId="{7C659269-A8A0-4D2B-8685-CF91413A4C9E}" destId="{B5FC1E8F-84BD-49D3-B103-635DE2A5E4B6}" srcOrd="0" destOrd="0" presId="urn:microsoft.com/office/officeart/2005/8/layout/bProcess4"/>
    <dgm:cxn modelId="{639E2738-1B88-469D-B66F-CB9C2237C180}" type="presOf" srcId="{959B0C45-FBEE-421E-84C6-01F6E3BCAC55}" destId="{4401A624-28BB-468B-9A95-EB17E842CD8B}" srcOrd="0" destOrd="0" presId="urn:microsoft.com/office/officeart/2005/8/layout/bProcess4"/>
    <dgm:cxn modelId="{4E1C80FC-89F3-4F56-934D-F844A67E53CC}" type="presOf" srcId="{0CFB3EA5-0B51-49DE-800C-C0BB8574C98C}" destId="{488EDFD0-E368-47C5-B1DA-3671C008E3A2}" srcOrd="0" destOrd="0" presId="urn:microsoft.com/office/officeart/2005/8/layout/bProcess4"/>
    <dgm:cxn modelId="{43E90E42-640C-4BC7-B88B-4114A55F4CA4}" type="presOf" srcId="{BA763BBE-BE7F-4E80-897A-DB0030C3FB4E}" destId="{7D815984-0CA3-4E85-B520-46A8CFE4196E}" srcOrd="0" destOrd="0" presId="urn:microsoft.com/office/officeart/2005/8/layout/bProcess4"/>
    <dgm:cxn modelId="{E7A37DEA-6AE2-4F94-B952-645FF9F0334D}" type="presParOf" srcId="{5D0A7FAA-523D-4414-A3CD-CA04164F4335}" destId="{F4F3428D-8EF8-4604-BB81-16DB482DAD30}" srcOrd="0" destOrd="0" presId="urn:microsoft.com/office/officeart/2005/8/layout/bProcess4"/>
    <dgm:cxn modelId="{D3F246B2-B461-4089-B607-54A6257A266A}" type="presParOf" srcId="{F4F3428D-8EF8-4604-BB81-16DB482DAD30}" destId="{52F2ED3C-3D1A-4172-8091-73D9292657CB}" srcOrd="0" destOrd="0" presId="urn:microsoft.com/office/officeart/2005/8/layout/bProcess4"/>
    <dgm:cxn modelId="{97183DAF-D92A-4C89-B98A-DFEBD13EC266}" type="presParOf" srcId="{F4F3428D-8EF8-4604-BB81-16DB482DAD30}" destId="{7D815984-0CA3-4E85-B520-46A8CFE4196E}" srcOrd="1" destOrd="0" presId="urn:microsoft.com/office/officeart/2005/8/layout/bProcess4"/>
    <dgm:cxn modelId="{01387032-FB74-4D14-9049-7BD220DDC5DA}" type="presParOf" srcId="{5D0A7FAA-523D-4414-A3CD-CA04164F4335}" destId="{488EDFD0-E368-47C5-B1DA-3671C008E3A2}" srcOrd="1" destOrd="0" presId="urn:microsoft.com/office/officeart/2005/8/layout/bProcess4"/>
    <dgm:cxn modelId="{1AC51AE0-FDDD-494C-A5C0-51B57E882BC8}" type="presParOf" srcId="{5D0A7FAA-523D-4414-A3CD-CA04164F4335}" destId="{02E02711-8AA4-41A3-8A1F-0D92A1645CA3}" srcOrd="2" destOrd="0" presId="urn:microsoft.com/office/officeart/2005/8/layout/bProcess4"/>
    <dgm:cxn modelId="{4EADBA3D-B462-40B4-AE14-7AF4666B3B63}" type="presParOf" srcId="{02E02711-8AA4-41A3-8A1F-0D92A1645CA3}" destId="{120F8645-BC27-450A-9981-B165FF2FCAEC}" srcOrd="0" destOrd="0" presId="urn:microsoft.com/office/officeart/2005/8/layout/bProcess4"/>
    <dgm:cxn modelId="{51E37885-55A0-4AEF-879A-C1799C769D2C}" type="presParOf" srcId="{02E02711-8AA4-41A3-8A1F-0D92A1645CA3}" destId="{26AA7132-EEB4-4ABE-A037-AA4DA4D62546}" srcOrd="1" destOrd="0" presId="urn:microsoft.com/office/officeart/2005/8/layout/bProcess4"/>
    <dgm:cxn modelId="{DD0666DE-A64A-4873-9D6C-D23BDA5725B4}" type="presParOf" srcId="{5D0A7FAA-523D-4414-A3CD-CA04164F4335}" destId="{958C631A-6061-4074-8362-9C0AB8DFE1BD}" srcOrd="3" destOrd="0" presId="urn:microsoft.com/office/officeart/2005/8/layout/bProcess4"/>
    <dgm:cxn modelId="{B17A43CC-66E4-445D-9B65-660BCAD23ACC}" type="presParOf" srcId="{5D0A7FAA-523D-4414-A3CD-CA04164F4335}" destId="{D35A630D-040B-421B-A42C-5644C3A292C8}" srcOrd="4" destOrd="0" presId="urn:microsoft.com/office/officeart/2005/8/layout/bProcess4"/>
    <dgm:cxn modelId="{8C55BA16-38EE-405A-9CF1-9B81216B6C61}" type="presParOf" srcId="{D35A630D-040B-421B-A42C-5644C3A292C8}" destId="{2809BDE4-D87D-4B83-9482-8A1B4B9F2402}" srcOrd="0" destOrd="0" presId="urn:microsoft.com/office/officeart/2005/8/layout/bProcess4"/>
    <dgm:cxn modelId="{927586A2-BAA7-4EC7-85C4-1595D56486A5}" type="presParOf" srcId="{D35A630D-040B-421B-A42C-5644C3A292C8}" destId="{216BE40F-072E-4AF6-B98C-C68BE4C560FA}" srcOrd="1" destOrd="0" presId="urn:microsoft.com/office/officeart/2005/8/layout/bProcess4"/>
    <dgm:cxn modelId="{E6FAD540-7A28-4509-9002-2DA3FA7F5F0D}" type="presParOf" srcId="{5D0A7FAA-523D-4414-A3CD-CA04164F4335}" destId="{EC03C2D9-EF1B-4332-8EBA-D9CC0A1B3AFA}" srcOrd="5" destOrd="0" presId="urn:microsoft.com/office/officeart/2005/8/layout/bProcess4"/>
    <dgm:cxn modelId="{778F0DAE-EA73-46EC-BCD2-BC6337085031}" type="presParOf" srcId="{5D0A7FAA-523D-4414-A3CD-CA04164F4335}" destId="{DAA67DA7-65FF-47EB-8E6D-0B961FB28AA0}" srcOrd="6" destOrd="0" presId="urn:microsoft.com/office/officeart/2005/8/layout/bProcess4"/>
    <dgm:cxn modelId="{C5C29CBF-6501-4183-974C-021F7B1D8DBF}" type="presParOf" srcId="{DAA67DA7-65FF-47EB-8E6D-0B961FB28AA0}" destId="{2D8AA9D6-6793-404F-A550-C38B4AC06341}" srcOrd="0" destOrd="0" presId="urn:microsoft.com/office/officeart/2005/8/layout/bProcess4"/>
    <dgm:cxn modelId="{3005DFD2-16E5-4AA1-B714-11B225BE35C8}" type="presParOf" srcId="{DAA67DA7-65FF-47EB-8E6D-0B961FB28AA0}" destId="{27CFEE7C-FE5C-4C75-8F1F-48F4918076B5}" srcOrd="1" destOrd="0" presId="urn:microsoft.com/office/officeart/2005/8/layout/bProcess4"/>
    <dgm:cxn modelId="{E1FAA2FB-C691-4949-8567-124495EA5A3C}" type="presParOf" srcId="{5D0A7FAA-523D-4414-A3CD-CA04164F4335}" destId="{B5FC1E8F-84BD-49D3-B103-635DE2A5E4B6}" srcOrd="7" destOrd="0" presId="urn:microsoft.com/office/officeart/2005/8/layout/bProcess4"/>
    <dgm:cxn modelId="{A3668B46-5534-495F-B64A-B4ABE1931332}" type="presParOf" srcId="{5D0A7FAA-523D-4414-A3CD-CA04164F4335}" destId="{3F739A66-0CF1-43DB-89F8-84DC82910A03}" srcOrd="8" destOrd="0" presId="urn:microsoft.com/office/officeart/2005/8/layout/bProcess4"/>
    <dgm:cxn modelId="{018913DC-8A1B-4DB7-A723-67032A8BBAC0}" type="presParOf" srcId="{3F739A66-0CF1-43DB-89F8-84DC82910A03}" destId="{A2C415FA-B44C-4A6C-B332-5363454FF076}" srcOrd="0" destOrd="0" presId="urn:microsoft.com/office/officeart/2005/8/layout/bProcess4"/>
    <dgm:cxn modelId="{A7A5A2E3-5328-43C6-952D-F5DF8B17E0CA}" type="presParOf" srcId="{3F739A66-0CF1-43DB-89F8-84DC82910A03}" destId="{AB835743-864C-41E7-84EE-9ED58F03B45D}" srcOrd="1" destOrd="0" presId="urn:microsoft.com/office/officeart/2005/8/layout/bProcess4"/>
    <dgm:cxn modelId="{7FBD92C5-22EE-4943-91E2-E74C6409B88A}" type="presParOf" srcId="{5D0A7FAA-523D-4414-A3CD-CA04164F4335}" destId="{63D7326D-EC43-42C0-B7CC-0D65CDB3EC8A}" srcOrd="9" destOrd="0" presId="urn:microsoft.com/office/officeart/2005/8/layout/bProcess4"/>
    <dgm:cxn modelId="{A8DDFCEA-162C-4D8B-A28F-544D36363563}" type="presParOf" srcId="{5D0A7FAA-523D-4414-A3CD-CA04164F4335}" destId="{9980FA29-73BF-4773-B170-2B193C7D87D2}" srcOrd="10" destOrd="0" presId="urn:microsoft.com/office/officeart/2005/8/layout/bProcess4"/>
    <dgm:cxn modelId="{8784D671-7FD0-4EA8-B700-F38AEC7DEFC7}" type="presParOf" srcId="{9980FA29-73BF-4773-B170-2B193C7D87D2}" destId="{2075A972-6B8C-4068-BD95-87B1325627E9}" srcOrd="0" destOrd="0" presId="urn:microsoft.com/office/officeart/2005/8/layout/bProcess4"/>
    <dgm:cxn modelId="{2DFF6532-FAF7-4410-A29B-B824F925B281}" type="presParOf" srcId="{9980FA29-73BF-4773-B170-2B193C7D87D2}" destId="{C71605BB-2F86-4CFD-8465-018782BFA864}" srcOrd="1" destOrd="0" presId="urn:microsoft.com/office/officeart/2005/8/layout/bProcess4"/>
    <dgm:cxn modelId="{C3278206-ECA2-44F6-BA4F-A692F88B759B}" type="presParOf" srcId="{5D0A7FAA-523D-4414-A3CD-CA04164F4335}" destId="{0BBBA22C-3374-4252-A7C4-8B6857D78997}" srcOrd="11" destOrd="0" presId="urn:microsoft.com/office/officeart/2005/8/layout/bProcess4"/>
    <dgm:cxn modelId="{72860A7C-86F4-4A82-B0FF-16211C3B0F6A}" type="presParOf" srcId="{5D0A7FAA-523D-4414-A3CD-CA04164F4335}" destId="{84B132CD-B4AF-416F-8073-3CB01C5F6B8A}" srcOrd="12" destOrd="0" presId="urn:microsoft.com/office/officeart/2005/8/layout/bProcess4"/>
    <dgm:cxn modelId="{7E25D07F-70D8-49C7-B200-6EF535850B84}" type="presParOf" srcId="{84B132CD-B4AF-416F-8073-3CB01C5F6B8A}" destId="{829817A3-607D-4438-9F59-CB7C881021C7}" srcOrd="0" destOrd="0" presId="urn:microsoft.com/office/officeart/2005/8/layout/bProcess4"/>
    <dgm:cxn modelId="{A084D923-FD6A-4339-ADD9-0FC56FD8673A}" type="presParOf" srcId="{84B132CD-B4AF-416F-8073-3CB01C5F6B8A}" destId="{4401A624-28BB-468B-9A95-EB17E842CD8B}" srcOrd="1" destOrd="0" presId="urn:microsoft.com/office/officeart/2005/8/layout/bProcess4"/>
    <dgm:cxn modelId="{76A65C77-B6BF-4E09-B566-0CE211735390}" type="presParOf" srcId="{5D0A7FAA-523D-4414-A3CD-CA04164F4335}" destId="{99D7BDC2-37A5-424E-9055-29D2182F89BF}" srcOrd="13" destOrd="0" presId="urn:microsoft.com/office/officeart/2005/8/layout/bProcess4"/>
    <dgm:cxn modelId="{6957C797-40BF-4893-B5D9-2A454FB446B2}" type="presParOf" srcId="{5D0A7FAA-523D-4414-A3CD-CA04164F4335}" destId="{38E6BB46-C60C-4119-B398-2C734BD2A2A1}" srcOrd="14" destOrd="0" presId="urn:microsoft.com/office/officeart/2005/8/layout/bProcess4"/>
    <dgm:cxn modelId="{FD0D3903-E505-49FA-9E1F-CE3638A73B45}" type="presParOf" srcId="{38E6BB46-C60C-4119-B398-2C734BD2A2A1}" destId="{D91509AE-6066-49B2-A7DE-3797A142F951}" srcOrd="0" destOrd="0" presId="urn:microsoft.com/office/officeart/2005/8/layout/bProcess4"/>
    <dgm:cxn modelId="{46D60C17-5A51-4CCC-A43D-E72FB58D6BB2}" type="presParOf" srcId="{38E6BB46-C60C-4119-B398-2C734BD2A2A1}" destId="{1F60E0A3-357C-4CF8-9C8A-D63D540D4C03}" srcOrd="1" destOrd="0" presId="urn:microsoft.com/office/officeart/2005/8/layout/bProcess4"/>
    <dgm:cxn modelId="{607F4A78-EC86-4128-97A1-2A0E185EA81C}" type="presParOf" srcId="{5D0A7FAA-523D-4414-A3CD-CA04164F4335}" destId="{6D106353-E22B-4E28-82E5-1DDBBD7EB3B9}" srcOrd="15" destOrd="0" presId="urn:microsoft.com/office/officeart/2005/8/layout/bProcess4"/>
    <dgm:cxn modelId="{894CC561-90E8-49C5-93F0-B731ED54A500}" type="presParOf" srcId="{5D0A7FAA-523D-4414-A3CD-CA04164F4335}" destId="{EF3DA200-0E2B-462D-81E4-1423269D79FF}" srcOrd="16" destOrd="0" presId="urn:microsoft.com/office/officeart/2005/8/layout/bProcess4"/>
    <dgm:cxn modelId="{0B69F273-F8BB-4FF1-87A1-ED04725DDA09}" type="presParOf" srcId="{EF3DA200-0E2B-462D-81E4-1423269D79FF}" destId="{4A2D93A7-8A3C-416C-A0CD-57DF3FA1E48F}" srcOrd="0" destOrd="0" presId="urn:microsoft.com/office/officeart/2005/8/layout/bProcess4"/>
    <dgm:cxn modelId="{08622173-DD29-41AA-8854-2D75FED1F9A2}" type="presParOf" srcId="{EF3DA200-0E2B-462D-81E4-1423269D79FF}" destId="{4E747928-56DA-483D-BB47-5D376942B834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ECDAA68-5121-4885-BF13-132ED7BD9172}" type="doc">
      <dgm:prSet loTypeId="urn:microsoft.com/office/officeart/2008/layout/PictureStrips" loCatId="picture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EF9162D-5D6E-46E8-B36B-F734C0EB6267}">
      <dgm:prSet phldrT="[Texto]" custT="1"/>
      <dgm:spPr/>
      <dgm:t>
        <a:bodyPr/>
        <a:lstStyle/>
        <a:p>
          <a:r>
            <a:rPr lang="es-MX" sz="1600" dirty="0" smtClean="0">
              <a:effectLst/>
              <a:latin typeface="Arial" pitchFamily="34" charset="0"/>
              <a:cs typeface="Arial" pitchFamily="34" charset="0"/>
            </a:rPr>
            <a:t>Los profesores que presentan estudios diferentes a los requeridos para el nivel, grado o asignatura en que se desempeñen, requerirán:</a:t>
          </a:r>
          <a:endParaRPr lang="es-MX" sz="1600" dirty="0">
            <a:effectLst/>
          </a:endParaRPr>
        </a:p>
      </dgm:t>
    </dgm:pt>
    <dgm:pt modelId="{CC3C7F0A-8EDE-42E9-853F-196EA75C0A01}" type="parTrans" cxnId="{55D0B75F-ED6F-4AA5-83FE-F13BF3567EF5}">
      <dgm:prSet/>
      <dgm:spPr/>
      <dgm:t>
        <a:bodyPr/>
        <a:lstStyle/>
        <a:p>
          <a:endParaRPr lang="es-MX"/>
        </a:p>
      </dgm:t>
    </dgm:pt>
    <dgm:pt modelId="{CA0FF389-0FF6-4A1E-AE2C-E70CF98B66AC}" type="sibTrans" cxnId="{55D0B75F-ED6F-4AA5-83FE-F13BF3567EF5}">
      <dgm:prSet/>
      <dgm:spPr/>
      <dgm:t>
        <a:bodyPr/>
        <a:lstStyle/>
        <a:p>
          <a:endParaRPr lang="es-MX"/>
        </a:p>
      </dgm:t>
    </dgm:pt>
    <dgm:pt modelId="{8441AD07-6478-4EA3-AB42-19DE6C4035A3}">
      <dgm:prSet phldrT="[Texto]" custT="1"/>
      <dgm:spPr/>
      <dgm:t>
        <a:bodyPr/>
        <a:lstStyle/>
        <a:p>
          <a:pPr marL="174625" indent="-174625"/>
          <a:r>
            <a:rPr lang="es-MX" sz="1400" dirty="0" smtClean="0">
              <a:latin typeface="Arial" pitchFamily="34" charset="0"/>
              <a:cs typeface="Arial" pitchFamily="34" charset="0"/>
            </a:rPr>
            <a:t>Preescolar, Primaria y grupos afines:</a:t>
          </a:r>
        </a:p>
        <a:p>
          <a:pPr marL="174625" indent="-174625"/>
          <a:endParaRPr lang="es-MX" sz="1400" dirty="0" smtClean="0">
            <a:latin typeface="Arial" pitchFamily="34" charset="0"/>
            <a:cs typeface="Arial" pitchFamily="34" charset="0"/>
          </a:endParaRPr>
        </a:p>
        <a:p>
          <a:pPr marL="174625" indent="-174625"/>
          <a:r>
            <a:rPr lang="es-MX" sz="1400" dirty="0" smtClean="0">
              <a:latin typeface="Arial" pitchFamily="34" charset="0"/>
              <a:cs typeface="Arial" pitchFamily="34" charset="0"/>
            </a:rPr>
            <a:t>-  Cumplir con una antigüedad de 3 años en el servicio docente, si cuentan con estudios de licenciatura relacionada con la educación.</a:t>
          </a:r>
        </a:p>
        <a:p>
          <a:pPr marL="174625" indent="-174625"/>
          <a:r>
            <a:rPr lang="es-MX" sz="1400" dirty="0" smtClean="0">
              <a:latin typeface="Arial" pitchFamily="34" charset="0"/>
              <a:cs typeface="Arial" pitchFamily="34" charset="0"/>
            </a:rPr>
            <a:t>- 	Si acreditan estudios de Maestría o Doctorado relacionados con la educación, no requieren antigüedad en el servicio docente.</a:t>
          </a:r>
          <a:endParaRPr lang="es-MX" sz="1400" dirty="0"/>
        </a:p>
      </dgm:t>
    </dgm:pt>
    <dgm:pt modelId="{05939ABE-2683-486E-8B47-97AFB4FEAF86}" type="parTrans" cxnId="{D5025819-C667-43D6-B7BE-AC44F3F24744}">
      <dgm:prSet/>
      <dgm:spPr/>
      <dgm:t>
        <a:bodyPr/>
        <a:lstStyle/>
        <a:p>
          <a:endParaRPr lang="es-MX"/>
        </a:p>
      </dgm:t>
    </dgm:pt>
    <dgm:pt modelId="{736C669C-F652-4E2A-A61B-3B0FDFF5EECD}" type="sibTrans" cxnId="{D5025819-C667-43D6-B7BE-AC44F3F24744}">
      <dgm:prSet/>
      <dgm:spPr/>
      <dgm:t>
        <a:bodyPr/>
        <a:lstStyle/>
        <a:p>
          <a:endParaRPr lang="es-MX"/>
        </a:p>
      </dgm:t>
    </dgm:pt>
    <dgm:pt modelId="{E16100AC-624A-48C5-97F0-541341EF06E3}" type="pres">
      <dgm:prSet presAssocID="{5ECDAA68-5121-4885-BF13-132ED7BD917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5FABD55-C241-4781-A101-B5E29973249E}" type="pres">
      <dgm:prSet presAssocID="{3EF9162D-5D6E-46E8-B36B-F734C0EB6267}" presName="composite" presStyleCnt="0"/>
      <dgm:spPr/>
    </dgm:pt>
    <dgm:pt modelId="{A6B2B440-C604-4B62-A543-F4233E731AE4}" type="pres">
      <dgm:prSet presAssocID="{3EF9162D-5D6E-46E8-B36B-F734C0EB6267}" presName="rect1" presStyleLbl="trAlignAcc1" presStyleIdx="0" presStyleCnt="2" custScaleX="104011" custScaleY="91923" custLinFactNeighborX="278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0C8C1F-EADE-412C-B4A2-CF3361CE5C35}" type="pres">
      <dgm:prSet presAssocID="{3EF9162D-5D6E-46E8-B36B-F734C0EB6267}" presName="rect2" presStyleLbl="fgImgPlace1" presStyleIdx="0" presStyleCnt="2" custScaleX="75651" custScaleY="71702" custLinFactNeighborX="-11810" custLinFactNeighborY="-30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FAC4C198-7FB6-4340-8E2A-B39F798E423D}" type="pres">
      <dgm:prSet presAssocID="{CA0FF389-0FF6-4A1E-AE2C-E70CF98B66AC}" presName="sibTrans" presStyleCnt="0"/>
      <dgm:spPr/>
    </dgm:pt>
    <dgm:pt modelId="{45CF12C6-1A88-4485-8E7C-EFFCC568209D}" type="pres">
      <dgm:prSet presAssocID="{8441AD07-6478-4EA3-AB42-19DE6C4035A3}" presName="composite" presStyleCnt="0"/>
      <dgm:spPr/>
    </dgm:pt>
    <dgm:pt modelId="{64AE352E-0D53-48F0-AC3B-0D9C43DF15DC}" type="pres">
      <dgm:prSet presAssocID="{8441AD07-6478-4EA3-AB42-19DE6C4035A3}" presName="rect1" presStyleLbl="trAlignAcc1" presStyleIdx="1" presStyleCnt="2" custScaleX="99396" custLinFactNeighborX="322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B89541-CB54-4872-9191-1291B84EE638}" type="pres">
      <dgm:prSet presAssocID="{8441AD07-6478-4EA3-AB42-19DE6C4035A3}" presName="rect2" presStyleLbl="fgImgPlace1" presStyleIdx="1" presStyleCnt="2" custScaleX="80910" custScaleY="68496" custLinFactNeighborX="-19308" custLinFactNeighborY="-112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8FB430BC-52F9-4F1C-B23C-D7C1DCD09C4D}" type="presOf" srcId="{3EF9162D-5D6E-46E8-B36B-F734C0EB6267}" destId="{A6B2B440-C604-4B62-A543-F4233E731AE4}" srcOrd="0" destOrd="0" presId="urn:microsoft.com/office/officeart/2008/layout/PictureStrips"/>
    <dgm:cxn modelId="{D5025819-C667-43D6-B7BE-AC44F3F24744}" srcId="{5ECDAA68-5121-4885-BF13-132ED7BD9172}" destId="{8441AD07-6478-4EA3-AB42-19DE6C4035A3}" srcOrd="1" destOrd="0" parTransId="{05939ABE-2683-486E-8B47-97AFB4FEAF86}" sibTransId="{736C669C-F652-4E2A-A61B-3B0FDFF5EECD}"/>
    <dgm:cxn modelId="{9D90C709-62BB-4754-8AE9-B59A3CBE01F8}" type="presOf" srcId="{8441AD07-6478-4EA3-AB42-19DE6C4035A3}" destId="{64AE352E-0D53-48F0-AC3B-0D9C43DF15DC}" srcOrd="0" destOrd="0" presId="urn:microsoft.com/office/officeart/2008/layout/PictureStrips"/>
    <dgm:cxn modelId="{55D0B75F-ED6F-4AA5-83FE-F13BF3567EF5}" srcId="{5ECDAA68-5121-4885-BF13-132ED7BD9172}" destId="{3EF9162D-5D6E-46E8-B36B-F734C0EB6267}" srcOrd="0" destOrd="0" parTransId="{CC3C7F0A-8EDE-42E9-853F-196EA75C0A01}" sibTransId="{CA0FF389-0FF6-4A1E-AE2C-E70CF98B66AC}"/>
    <dgm:cxn modelId="{7685415B-CC10-4A51-A18A-8AF0B5F89286}" type="presOf" srcId="{5ECDAA68-5121-4885-BF13-132ED7BD9172}" destId="{E16100AC-624A-48C5-97F0-541341EF06E3}" srcOrd="0" destOrd="0" presId="urn:microsoft.com/office/officeart/2008/layout/PictureStrips"/>
    <dgm:cxn modelId="{52B83022-F0D4-4B40-A0E7-F87140A49DCC}" type="presParOf" srcId="{E16100AC-624A-48C5-97F0-541341EF06E3}" destId="{45FABD55-C241-4781-A101-B5E29973249E}" srcOrd="0" destOrd="0" presId="urn:microsoft.com/office/officeart/2008/layout/PictureStrips"/>
    <dgm:cxn modelId="{5C7CFA9C-5E46-46E7-AA0D-CF45834FDF82}" type="presParOf" srcId="{45FABD55-C241-4781-A101-B5E29973249E}" destId="{A6B2B440-C604-4B62-A543-F4233E731AE4}" srcOrd="0" destOrd="0" presId="urn:microsoft.com/office/officeart/2008/layout/PictureStrips"/>
    <dgm:cxn modelId="{6AE3585D-534F-4DA4-B98B-5FC4FFC53E6F}" type="presParOf" srcId="{45FABD55-C241-4781-A101-B5E29973249E}" destId="{D10C8C1F-EADE-412C-B4A2-CF3361CE5C35}" srcOrd="1" destOrd="0" presId="urn:microsoft.com/office/officeart/2008/layout/PictureStrips"/>
    <dgm:cxn modelId="{EB9977A2-597B-4B38-AD2B-B2B03E989260}" type="presParOf" srcId="{E16100AC-624A-48C5-97F0-541341EF06E3}" destId="{FAC4C198-7FB6-4340-8E2A-B39F798E423D}" srcOrd="1" destOrd="0" presId="urn:microsoft.com/office/officeart/2008/layout/PictureStrips"/>
    <dgm:cxn modelId="{5985E61B-EBD6-4573-A8D9-50E2DA45022D}" type="presParOf" srcId="{E16100AC-624A-48C5-97F0-541341EF06E3}" destId="{45CF12C6-1A88-4485-8E7C-EFFCC568209D}" srcOrd="2" destOrd="0" presId="urn:microsoft.com/office/officeart/2008/layout/PictureStrips"/>
    <dgm:cxn modelId="{27FEB932-B918-464D-BFB0-A1F9646880A0}" type="presParOf" srcId="{45CF12C6-1A88-4485-8E7C-EFFCC568209D}" destId="{64AE352E-0D53-48F0-AC3B-0D9C43DF15DC}" srcOrd="0" destOrd="0" presId="urn:microsoft.com/office/officeart/2008/layout/PictureStrips"/>
    <dgm:cxn modelId="{A752EE36-4BE7-48B2-9ADA-94F52CEBCC85}" type="presParOf" srcId="{45CF12C6-1A88-4485-8E7C-EFFCC568209D}" destId="{9BB89541-CB54-4872-9191-1291B84EE638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BFF7FFD-29CD-4FDF-8F17-8A6B8379E208}" type="doc">
      <dgm:prSet loTypeId="urn:microsoft.com/office/officeart/2008/layout/VerticalCurvedList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es-MX"/>
        </a:p>
      </dgm:t>
    </dgm:pt>
    <dgm:pt modelId="{A9388E22-28EF-4A61-B9D2-C240ECED72C3}">
      <dgm:prSet custT="1"/>
      <dgm:spPr/>
      <dgm:t>
        <a:bodyPr/>
        <a:lstStyle/>
        <a:p>
          <a:r>
            <a:rPr lang="es-MX" sz="2400" b="1" dirty="0" smtClean="0">
              <a:latin typeface="Arial" pitchFamily="34" charset="0"/>
              <a:cs typeface="Arial" pitchFamily="34" charset="0"/>
            </a:rPr>
            <a:t>Todos los niveles de estímulo obtenidos entre la I y la XX Etapas no serán objeto de refrendo.</a:t>
          </a:r>
          <a:endParaRPr lang="es-MX" sz="2400" b="1" dirty="0">
            <a:latin typeface="Arial" pitchFamily="34" charset="0"/>
            <a:cs typeface="Arial" pitchFamily="34" charset="0"/>
          </a:endParaRPr>
        </a:p>
      </dgm:t>
    </dgm:pt>
    <dgm:pt modelId="{6663B106-ABDD-46D1-BE16-7E5352A9FDBE}" type="parTrans" cxnId="{9826666F-E536-428E-88E9-3A83248C4C3C}">
      <dgm:prSet/>
      <dgm:spPr/>
      <dgm:t>
        <a:bodyPr/>
        <a:lstStyle/>
        <a:p>
          <a:endParaRPr lang="es-MX"/>
        </a:p>
      </dgm:t>
    </dgm:pt>
    <dgm:pt modelId="{BBC25013-A626-4877-BA39-68FC9CE3070C}" type="sibTrans" cxnId="{9826666F-E536-428E-88E9-3A83248C4C3C}">
      <dgm:prSet/>
      <dgm:spPr/>
      <dgm:t>
        <a:bodyPr/>
        <a:lstStyle/>
        <a:p>
          <a:endParaRPr lang="es-MX"/>
        </a:p>
      </dgm:t>
    </dgm:pt>
    <dgm:pt modelId="{70A98CE2-F7F2-464C-9738-EE42894CA7A8}" type="pres">
      <dgm:prSet presAssocID="{DBFF7FFD-29CD-4FDF-8F17-8A6B8379E20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5A766DAB-2365-4E49-805C-0B13785E699B}" type="pres">
      <dgm:prSet presAssocID="{DBFF7FFD-29CD-4FDF-8F17-8A6B8379E208}" presName="Name1" presStyleCnt="0"/>
      <dgm:spPr/>
    </dgm:pt>
    <dgm:pt modelId="{DCA033D2-0DB6-48AB-B2B6-26A76DCE6136}" type="pres">
      <dgm:prSet presAssocID="{DBFF7FFD-29CD-4FDF-8F17-8A6B8379E208}" presName="cycle" presStyleCnt="0"/>
      <dgm:spPr/>
    </dgm:pt>
    <dgm:pt modelId="{D4A8CF62-DFBD-490F-A1E8-ABD9AF4874CC}" type="pres">
      <dgm:prSet presAssocID="{DBFF7FFD-29CD-4FDF-8F17-8A6B8379E208}" presName="srcNode" presStyleLbl="node1" presStyleIdx="0" presStyleCnt="1"/>
      <dgm:spPr/>
    </dgm:pt>
    <dgm:pt modelId="{2B15C0A3-DD5D-436B-8DB7-5A1CD5239336}" type="pres">
      <dgm:prSet presAssocID="{DBFF7FFD-29CD-4FDF-8F17-8A6B8379E208}" presName="conn" presStyleLbl="parChTrans1D2" presStyleIdx="0" presStyleCnt="1"/>
      <dgm:spPr/>
      <dgm:t>
        <a:bodyPr/>
        <a:lstStyle/>
        <a:p>
          <a:endParaRPr lang="es-MX"/>
        </a:p>
      </dgm:t>
    </dgm:pt>
    <dgm:pt modelId="{8D23165B-34FA-4A8E-8606-BC30FEAC0029}" type="pres">
      <dgm:prSet presAssocID="{DBFF7FFD-29CD-4FDF-8F17-8A6B8379E208}" presName="extraNode" presStyleLbl="node1" presStyleIdx="0" presStyleCnt="1"/>
      <dgm:spPr/>
    </dgm:pt>
    <dgm:pt modelId="{9205512A-9CB5-4572-AEFA-8A7B559A3E7D}" type="pres">
      <dgm:prSet presAssocID="{DBFF7FFD-29CD-4FDF-8F17-8A6B8379E208}" presName="dstNode" presStyleLbl="node1" presStyleIdx="0" presStyleCnt="1"/>
      <dgm:spPr/>
    </dgm:pt>
    <dgm:pt modelId="{918A46DD-C6C0-45DE-ADCF-A2F21BD02F9B}" type="pres">
      <dgm:prSet presAssocID="{A9388E22-28EF-4A61-B9D2-C240ECED72C3}" presName="text_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A565E2-7D8F-4237-9FEB-2410A37F03F9}" type="pres">
      <dgm:prSet presAssocID="{A9388E22-28EF-4A61-B9D2-C240ECED72C3}" presName="accent_1" presStyleCnt="0"/>
      <dgm:spPr/>
    </dgm:pt>
    <dgm:pt modelId="{523E6182-873F-4B94-9E6C-CD15A31CF3EA}" type="pres">
      <dgm:prSet presAssocID="{A9388E22-28EF-4A61-B9D2-C240ECED72C3}" presName="accentRepeatNode" presStyleLbl="solidFgAcc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2D1A0766-DD9D-48DF-8FED-FC40AF510022}" type="presOf" srcId="{A9388E22-28EF-4A61-B9D2-C240ECED72C3}" destId="{918A46DD-C6C0-45DE-ADCF-A2F21BD02F9B}" srcOrd="0" destOrd="0" presId="urn:microsoft.com/office/officeart/2008/layout/VerticalCurvedList"/>
    <dgm:cxn modelId="{9826666F-E536-428E-88E9-3A83248C4C3C}" srcId="{DBFF7FFD-29CD-4FDF-8F17-8A6B8379E208}" destId="{A9388E22-28EF-4A61-B9D2-C240ECED72C3}" srcOrd="0" destOrd="0" parTransId="{6663B106-ABDD-46D1-BE16-7E5352A9FDBE}" sibTransId="{BBC25013-A626-4877-BA39-68FC9CE3070C}"/>
    <dgm:cxn modelId="{6E1DDF0E-66D8-4B91-BF9E-A5883C4940FE}" type="presOf" srcId="{DBFF7FFD-29CD-4FDF-8F17-8A6B8379E208}" destId="{70A98CE2-F7F2-464C-9738-EE42894CA7A8}" srcOrd="0" destOrd="0" presId="urn:microsoft.com/office/officeart/2008/layout/VerticalCurvedList"/>
    <dgm:cxn modelId="{7A507DD3-8C6C-4BF6-A457-920BAF63892B}" type="presOf" srcId="{BBC25013-A626-4877-BA39-68FC9CE3070C}" destId="{2B15C0A3-DD5D-436B-8DB7-5A1CD5239336}" srcOrd="0" destOrd="0" presId="urn:microsoft.com/office/officeart/2008/layout/VerticalCurvedList"/>
    <dgm:cxn modelId="{25F8F1D9-2355-4E7F-B3E4-1A6AA3ACFA39}" type="presParOf" srcId="{70A98CE2-F7F2-464C-9738-EE42894CA7A8}" destId="{5A766DAB-2365-4E49-805C-0B13785E699B}" srcOrd="0" destOrd="0" presId="urn:microsoft.com/office/officeart/2008/layout/VerticalCurvedList"/>
    <dgm:cxn modelId="{6183B9C0-C5B4-4B97-A696-675A937DB099}" type="presParOf" srcId="{5A766DAB-2365-4E49-805C-0B13785E699B}" destId="{DCA033D2-0DB6-48AB-B2B6-26A76DCE6136}" srcOrd="0" destOrd="0" presId="urn:microsoft.com/office/officeart/2008/layout/VerticalCurvedList"/>
    <dgm:cxn modelId="{7F5E5E77-6DFA-460F-92DD-AC2D1A2B8ACF}" type="presParOf" srcId="{DCA033D2-0DB6-48AB-B2B6-26A76DCE6136}" destId="{D4A8CF62-DFBD-490F-A1E8-ABD9AF4874CC}" srcOrd="0" destOrd="0" presId="urn:microsoft.com/office/officeart/2008/layout/VerticalCurvedList"/>
    <dgm:cxn modelId="{90C0CB50-478E-40B9-BFFF-2FB55D31692D}" type="presParOf" srcId="{DCA033D2-0DB6-48AB-B2B6-26A76DCE6136}" destId="{2B15C0A3-DD5D-436B-8DB7-5A1CD5239336}" srcOrd="1" destOrd="0" presId="urn:microsoft.com/office/officeart/2008/layout/VerticalCurvedList"/>
    <dgm:cxn modelId="{5D4DB581-1066-48BC-93F2-E38486E11EED}" type="presParOf" srcId="{DCA033D2-0DB6-48AB-B2B6-26A76DCE6136}" destId="{8D23165B-34FA-4A8E-8606-BC30FEAC0029}" srcOrd="2" destOrd="0" presId="urn:microsoft.com/office/officeart/2008/layout/VerticalCurvedList"/>
    <dgm:cxn modelId="{55505BCF-B261-40C6-A61C-005A09860E29}" type="presParOf" srcId="{DCA033D2-0DB6-48AB-B2B6-26A76DCE6136}" destId="{9205512A-9CB5-4572-AEFA-8A7B559A3E7D}" srcOrd="3" destOrd="0" presId="urn:microsoft.com/office/officeart/2008/layout/VerticalCurvedList"/>
    <dgm:cxn modelId="{FD7AA2CC-319C-45A3-AA7A-9696FDCF7DBB}" type="presParOf" srcId="{5A766DAB-2365-4E49-805C-0B13785E699B}" destId="{918A46DD-C6C0-45DE-ADCF-A2F21BD02F9B}" srcOrd="1" destOrd="0" presId="urn:microsoft.com/office/officeart/2008/layout/VerticalCurvedList"/>
    <dgm:cxn modelId="{FBFC62CB-1618-4D04-A718-3D26476D37CC}" type="presParOf" srcId="{5A766DAB-2365-4E49-805C-0B13785E699B}" destId="{07A565E2-7D8F-4237-9FEB-2410A37F03F9}" srcOrd="2" destOrd="0" presId="urn:microsoft.com/office/officeart/2008/layout/VerticalCurvedList"/>
    <dgm:cxn modelId="{6AA32FE8-3EDD-4D29-AD18-4E84E37AC15C}" type="presParOf" srcId="{07A565E2-7D8F-4237-9FEB-2410A37F03F9}" destId="{523E6182-873F-4B94-9E6C-CD15A31CF3E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1BCDC6E-2F66-4A25-BFEB-4F8F25FB8CF5}" type="doc">
      <dgm:prSet loTypeId="urn:microsoft.com/office/officeart/2005/8/layout/hList2#1" loCatId="picture" qsTypeId="urn:microsoft.com/office/officeart/2005/8/quickstyle/simple2" qsCatId="simple" csTypeId="urn:microsoft.com/office/officeart/2005/8/colors/accent2_1" csCatId="accent2" phldr="1"/>
      <dgm:spPr/>
    </dgm:pt>
    <dgm:pt modelId="{E2B308B2-27C0-4950-A866-07A90DA7B884}">
      <dgm:prSet phldrT="[Texto]"/>
      <dgm:spPr/>
      <dgm:t>
        <a:bodyPr/>
        <a:lstStyle/>
        <a:p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Primera Vertiente</a:t>
          </a:r>
          <a:endParaRPr lang="es-MX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239259B4-52E4-4A8B-A71E-74023E46C4C0}" type="parTrans" cxnId="{F366DA16-02EF-4E32-AFE5-B2520DBE344B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DCF14904-72BE-4163-B015-6FE4EF6B676C}" type="sibTrans" cxnId="{F366DA16-02EF-4E32-AFE5-B2520DBE344B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DDF42B8B-35BB-4D93-ADA4-74421034FA55}">
      <dgm:prSet phldrT="[Texto]"/>
      <dgm:spPr/>
      <dgm:t>
        <a:bodyPr/>
        <a:lstStyle/>
        <a:p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Segunda Vertiente</a:t>
          </a:r>
          <a:endParaRPr lang="es-MX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C8513AA5-B34D-4ACC-AD60-E0F64FB5743B}" type="parTrans" cxnId="{C0A0DACB-F055-43B2-8B50-9A432A08C86E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06DC6921-04B3-40AD-828C-C78732B022F1}" type="sibTrans" cxnId="{C0A0DACB-F055-43B2-8B50-9A432A08C86E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653813D9-B947-45CC-826A-C3F6F3B80804}">
      <dgm:prSet phldrT="[Texto]"/>
      <dgm:spPr/>
      <dgm:t>
        <a:bodyPr/>
        <a:lstStyle/>
        <a:p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Tercera Vertiente</a:t>
          </a:r>
          <a:endParaRPr lang="es-MX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862C16C0-5C1F-4116-8C52-FAC209C866FB}" type="parTrans" cxnId="{DFDAAB2D-2AB9-4F61-B4BE-F75DBD5AACEB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B807C1EA-4F0B-4C7B-A372-ED0CA82C3937}" type="sibTrans" cxnId="{DFDAAB2D-2AB9-4F61-B4BE-F75DBD5AACEB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352B4AE7-1D3F-4908-AD4F-B87C10F23D67}">
      <dgm:prSet/>
      <dgm:spPr/>
      <dgm:t>
        <a:bodyPr/>
        <a:lstStyle/>
        <a:p>
          <a:r>
            <a:rPr lang="es-MX" dirty="0" smtClean="0">
              <a:latin typeface="Arial" pitchFamily="34" charset="0"/>
              <a:cs typeface="Arial" pitchFamily="34" charset="0"/>
            </a:rPr>
            <a:t>Docentes responsables del proceso enseñanza-aprendizaje que atienden directamente a los alumnos </a:t>
          </a:r>
          <a:endParaRPr lang="es-MX" dirty="0">
            <a:latin typeface="Arial" pitchFamily="34" charset="0"/>
            <a:cs typeface="Arial" pitchFamily="34" charset="0"/>
          </a:endParaRPr>
        </a:p>
      </dgm:t>
    </dgm:pt>
    <dgm:pt modelId="{0B620ED7-62DC-4E35-9DC9-635F6F909971}" type="parTrans" cxnId="{5F5AA5CF-0486-4522-8E96-FE27B4425470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6157225B-7B6A-4A64-9D99-32D2438EBDD2}" type="sibTrans" cxnId="{5F5AA5CF-0486-4522-8E96-FE27B4425470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C879450E-E375-480C-B61A-0280CC3D5B91}">
      <dgm:prSet/>
      <dgm:spPr/>
      <dgm:t>
        <a:bodyPr/>
        <a:lstStyle/>
        <a:p>
          <a:r>
            <a:rPr lang="es-MX" dirty="0" smtClean="0">
              <a:latin typeface="Arial" pitchFamily="34" charset="0"/>
              <a:cs typeface="Arial" pitchFamily="34" charset="0"/>
            </a:rPr>
            <a:t>Personal que tiene a su cargo la conducción y dirección de los planteles, zonas o sectores escolares</a:t>
          </a:r>
          <a:endParaRPr lang="es-MX" dirty="0">
            <a:latin typeface="Arial" pitchFamily="34" charset="0"/>
            <a:cs typeface="Arial" pitchFamily="34" charset="0"/>
          </a:endParaRPr>
        </a:p>
      </dgm:t>
    </dgm:pt>
    <dgm:pt modelId="{B8FBBB49-1A4D-4FBA-A0C0-F2717BC7E4F6}" type="parTrans" cxnId="{13C7F1CB-D017-45A3-B8EE-DB9B7AAA28A6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1945753A-E9D9-4526-8186-FE71CFEFD328}" type="sibTrans" cxnId="{13C7F1CB-D017-45A3-B8EE-DB9B7AAA28A6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9A3A0D30-5A15-4D4D-BCFD-D3054CE5B546}">
      <dgm:prSet/>
      <dgm:spPr/>
      <dgm:t>
        <a:bodyPr/>
        <a:lstStyle/>
        <a:p>
          <a:r>
            <a:rPr lang="es-ES" dirty="0" smtClean="0">
              <a:latin typeface="Arial" pitchFamily="34" charset="0"/>
              <a:cs typeface="Arial" pitchFamily="34" charset="0"/>
            </a:rPr>
            <a:t>Participantes oficialmente asignados en funciones técnico pedagógicas que inciden en el proceso de enseñanza-aprendizaje</a:t>
          </a:r>
          <a:endParaRPr lang="es-MX" dirty="0">
            <a:latin typeface="Arial" pitchFamily="34" charset="0"/>
            <a:cs typeface="Arial" pitchFamily="34" charset="0"/>
          </a:endParaRPr>
        </a:p>
      </dgm:t>
    </dgm:pt>
    <dgm:pt modelId="{5EF7C30E-8AF4-427D-B136-B19566723ABA}" type="parTrans" cxnId="{BAB25A2B-27C6-473A-AEFC-6E65B5A43CE8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6627D8B4-EFAB-43E1-AD84-C40295734583}" type="sibTrans" cxnId="{BAB25A2B-27C6-473A-AEFC-6E65B5A43CE8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0E3731C5-3048-49C8-8DC2-4E1BF15A51D7}" type="pres">
      <dgm:prSet presAssocID="{E1BCDC6E-2F66-4A25-BFEB-4F8F25FB8CF5}" presName="linearFlow" presStyleCnt="0">
        <dgm:presLayoutVars>
          <dgm:dir/>
          <dgm:animLvl val="lvl"/>
          <dgm:resizeHandles/>
        </dgm:presLayoutVars>
      </dgm:prSet>
      <dgm:spPr/>
    </dgm:pt>
    <dgm:pt modelId="{E6FD58AD-766C-4D6F-B60D-25BAB216D3CC}" type="pres">
      <dgm:prSet presAssocID="{E2B308B2-27C0-4950-A866-07A90DA7B884}" presName="compositeNode" presStyleCnt="0">
        <dgm:presLayoutVars>
          <dgm:bulletEnabled val="1"/>
        </dgm:presLayoutVars>
      </dgm:prSet>
      <dgm:spPr/>
    </dgm:pt>
    <dgm:pt modelId="{25433EC7-373F-4122-978D-A068BA858208}" type="pres">
      <dgm:prSet presAssocID="{E2B308B2-27C0-4950-A866-07A90DA7B884}" presName="imag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CB71FB7D-77F6-49B6-88F0-6405F4DAF046}" type="pres">
      <dgm:prSet presAssocID="{E2B308B2-27C0-4950-A866-07A90DA7B884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56CA63-9D23-425A-AA37-DA5206F3E421}" type="pres">
      <dgm:prSet presAssocID="{E2B308B2-27C0-4950-A866-07A90DA7B884}" presName="parentNode" presStyleLbl="revTx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7452C2-804E-41C3-A789-1A108A89003B}" type="pres">
      <dgm:prSet presAssocID="{DCF14904-72BE-4163-B015-6FE4EF6B676C}" presName="sibTrans" presStyleCnt="0"/>
      <dgm:spPr/>
    </dgm:pt>
    <dgm:pt modelId="{33814312-75C3-438D-8C8E-E36C6294C538}" type="pres">
      <dgm:prSet presAssocID="{DDF42B8B-35BB-4D93-ADA4-74421034FA55}" presName="compositeNode" presStyleCnt="0">
        <dgm:presLayoutVars>
          <dgm:bulletEnabled val="1"/>
        </dgm:presLayoutVars>
      </dgm:prSet>
      <dgm:spPr/>
    </dgm:pt>
    <dgm:pt modelId="{C960165C-28FA-42DB-9B1D-3E3B757D7499}" type="pres">
      <dgm:prSet presAssocID="{DDF42B8B-35BB-4D93-ADA4-74421034FA55}" presName="imag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5959A540-4D93-4996-B27B-D79B96099D0A}" type="pres">
      <dgm:prSet presAssocID="{DDF42B8B-35BB-4D93-ADA4-74421034FA55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27044D-71F5-4258-897D-C6BF8BCE3574}" type="pres">
      <dgm:prSet presAssocID="{DDF42B8B-35BB-4D93-ADA4-74421034FA55}" presName="parentNode" presStyleLbl="revTx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ED97BD-46AD-4C7B-B3D7-1574FD48B20C}" type="pres">
      <dgm:prSet presAssocID="{06DC6921-04B3-40AD-828C-C78732B022F1}" presName="sibTrans" presStyleCnt="0"/>
      <dgm:spPr/>
    </dgm:pt>
    <dgm:pt modelId="{5F380BA5-D657-473A-B930-D32B6AB2A7D0}" type="pres">
      <dgm:prSet presAssocID="{653813D9-B947-45CC-826A-C3F6F3B80804}" presName="compositeNode" presStyleCnt="0">
        <dgm:presLayoutVars>
          <dgm:bulletEnabled val="1"/>
        </dgm:presLayoutVars>
      </dgm:prSet>
      <dgm:spPr/>
    </dgm:pt>
    <dgm:pt modelId="{88F2FFBF-02BC-4A5B-9CE2-801DAC6A8B27}" type="pres">
      <dgm:prSet presAssocID="{653813D9-B947-45CC-826A-C3F6F3B80804}" presName="imag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9E4CADA7-7862-4BF4-ACF2-3AB620504263}" type="pres">
      <dgm:prSet presAssocID="{653813D9-B947-45CC-826A-C3F6F3B80804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A3FE4A-D1B0-46C9-859A-C0108F0AD1D9}" type="pres">
      <dgm:prSet presAssocID="{653813D9-B947-45CC-826A-C3F6F3B80804}" presName="parentNode" presStyleLbl="revTx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43CE90F-358C-4545-AF22-C459F99BCCCB}" type="presOf" srcId="{9A3A0D30-5A15-4D4D-BCFD-D3054CE5B546}" destId="{9E4CADA7-7862-4BF4-ACF2-3AB620504263}" srcOrd="0" destOrd="0" presId="urn:microsoft.com/office/officeart/2005/8/layout/hList2#1"/>
    <dgm:cxn modelId="{73001B18-CBE6-41A6-9015-AEE6A60EA6F2}" type="presOf" srcId="{E1BCDC6E-2F66-4A25-BFEB-4F8F25FB8CF5}" destId="{0E3731C5-3048-49C8-8DC2-4E1BF15A51D7}" srcOrd="0" destOrd="0" presId="urn:microsoft.com/office/officeart/2005/8/layout/hList2#1"/>
    <dgm:cxn modelId="{C7634C99-266D-4574-A098-ACE2D825CAC8}" type="presOf" srcId="{653813D9-B947-45CC-826A-C3F6F3B80804}" destId="{7EA3FE4A-D1B0-46C9-859A-C0108F0AD1D9}" srcOrd="0" destOrd="0" presId="urn:microsoft.com/office/officeart/2005/8/layout/hList2#1"/>
    <dgm:cxn modelId="{BAB25A2B-27C6-473A-AEFC-6E65B5A43CE8}" srcId="{653813D9-B947-45CC-826A-C3F6F3B80804}" destId="{9A3A0D30-5A15-4D4D-BCFD-D3054CE5B546}" srcOrd="0" destOrd="0" parTransId="{5EF7C30E-8AF4-427D-B136-B19566723ABA}" sibTransId="{6627D8B4-EFAB-43E1-AD84-C40295734583}"/>
    <dgm:cxn modelId="{49673C05-540F-49BB-B79D-4F2F09FC69CF}" type="presOf" srcId="{E2B308B2-27C0-4950-A866-07A90DA7B884}" destId="{0156CA63-9D23-425A-AA37-DA5206F3E421}" srcOrd="0" destOrd="0" presId="urn:microsoft.com/office/officeart/2005/8/layout/hList2#1"/>
    <dgm:cxn modelId="{34F922C6-8300-4F74-9215-60CC8B6D8FB2}" type="presOf" srcId="{DDF42B8B-35BB-4D93-ADA4-74421034FA55}" destId="{F627044D-71F5-4258-897D-C6BF8BCE3574}" srcOrd="0" destOrd="0" presId="urn:microsoft.com/office/officeart/2005/8/layout/hList2#1"/>
    <dgm:cxn modelId="{C0A0DACB-F055-43B2-8B50-9A432A08C86E}" srcId="{E1BCDC6E-2F66-4A25-BFEB-4F8F25FB8CF5}" destId="{DDF42B8B-35BB-4D93-ADA4-74421034FA55}" srcOrd="1" destOrd="0" parTransId="{C8513AA5-B34D-4ACC-AD60-E0F64FB5743B}" sibTransId="{06DC6921-04B3-40AD-828C-C78732B022F1}"/>
    <dgm:cxn modelId="{753A25B9-D84E-4792-956D-D8CC5F930757}" type="presOf" srcId="{352B4AE7-1D3F-4908-AD4F-B87C10F23D67}" destId="{CB71FB7D-77F6-49B6-88F0-6405F4DAF046}" srcOrd="0" destOrd="0" presId="urn:microsoft.com/office/officeart/2005/8/layout/hList2#1"/>
    <dgm:cxn modelId="{DFDAAB2D-2AB9-4F61-B4BE-F75DBD5AACEB}" srcId="{E1BCDC6E-2F66-4A25-BFEB-4F8F25FB8CF5}" destId="{653813D9-B947-45CC-826A-C3F6F3B80804}" srcOrd="2" destOrd="0" parTransId="{862C16C0-5C1F-4116-8C52-FAC209C866FB}" sibTransId="{B807C1EA-4F0B-4C7B-A372-ED0CA82C3937}"/>
    <dgm:cxn modelId="{13C7F1CB-D017-45A3-B8EE-DB9B7AAA28A6}" srcId="{DDF42B8B-35BB-4D93-ADA4-74421034FA55}" destId="{C879450E-E375-480C-B61A-0280CC3D5B91}" srcOrd="0" destOrd="0" parTransId="{B8FBBB49-1A4D-4FBA-A0C0-F2717BC7E4F6}" sibTransId="{1945753A-E9D9-4526-8186-FE71CFEFD328}"/>
    <dgm:cxn modelId="{5F5AA5CF-0486-4522-8E96-FE27B4425470}" srcId="{E2B308B2-27C0-4950-A866-07A90DA7B884}" destId="{352B4AE7-1D3F-4908-AD4F-B87C10F23D67}" srcOrd="0" destOrd="0" parTransId="{0B620ED7-62DC-4E35-9DC9-635F6F909971}" sibTransId="{6157225B-7B6A-4A64-9D99-32D2438EBDD2}"/>
    <dgm:cxn modelId="{F366DA16-02EF-4E32-AFE5-B2520DBE344B}" srcId="{E1BCDC6E-2F66-4A25-BFEB-4F8F25FB8CF5}" destId="{E2B308B2-27C0-4950-A866-07A90DA7B884}" srcOrd="0" destOrd="0" parTransId="{239259B4-52E4-4A8B-A71E-74023E46C4C0}" sibTransId="{DCF14904-72BE-4163-B015-6FE4EF6B676C}"/>
    <dgm:cxn modelId="{2ADF083C-1799-40BC-896E-04E76C290EE2}" type="presOf" srcId="{C879450E-E375-480C-B61A-0280CC3D5B91}" destId="{5959A540-4D93-4996-B27B-D79B96099D0A}" srcOrd="0" destOrd="0" presId="urn:microsoft.com/office/officeart/2005/8/layout/hList2#1"/>
    <dgm:cxn modelId="{70B04B07-23B7-4906-BEB8-817C45B328DB}" type="presParOf" srcId="{0E3731C5-3048-49C8-8DC2-4E1BF15A51D7}" destId="{E6FD58AD-766C-4D6F-B60D-25BAB216D3CC}" srcOrd="0" destOrd="0" presId="urn:microsoft.com/office/officeart/2005/8/layout/hList2#1"/>
    <dgm:cxn modelId="{0287A05A-79B5-4F74-907D-3DAECE80F8A9}" type="presParOf" srcId="{E6FD58AD-766C-4D6F-B60D-25BAB216D3CC}" destId="{25433EC7-373F-4122-978D-A068BA858208}" srcOrd="0" destOrd="0" presId="urn:microsoft.com/office/officeart/2005/8/layout/hList2#1"/>
    <dgm:cxn modelId="{CC9A3A57-F342-417C-A9DA-7A0C61E8914F}" type="presParOf" srcId="{E6FD58AD-766C-4D6F-B60D-25BAB216D3CC}" destId="{CB71FB7D-77F6-49B6-88F0-6405F4DAF046}" srcOrd="1" destOrd="0" presId="urn:microsoft.com/office/officeart/2005/8/layout/hList2#1"/>
    <dgm:cxn modelId="{49430915-B30D-4D4B-AFFD-DE66349AC619}" type="presParOf" srcId="{E6FD58AD-766C-4D6F-B60D-25BAB216D3CC}" destId="{0156CA63-9D23-425A-AA37-DA5206F3E421}" srcOrd="2" destOrd="0" presId="urn:microsoft.com/office/officeart/2005/8/layout/hList2#1"/>
    <dgm:cxn modelId="{1F7B1250-5616-4363-8A25-9DC72C09549F}" type="presParOf" srcId="{0E3731C5-3048-49C8-8DC2-4E1BF15A51D7}" destId="{D87452C2-804E-41C3-A789-1A108A89003B}" srcOrd="1" destOrd="0" presId="urn:microsoft.com/office/officeart/2005/8/layout/hList2#1"/>
    <dgm:cxn modelId="{83A9D472-1530-4ED9-8963-C694357C9260}" type="presParOf" srcId="{0E3731C5-3048-49C8-8DC2-4E1BF15A51D7}" destId="{33814312-75C3-438D-8C8E-E36C6294C538}" srcOrd="2" destOrd="0" presId="urn:microsoft.com/office/officeart/2005/8/layout/hList2#1"/>
    <dgm:cxn modelId="{D4B4DF7C-164C-416D-A8A0-F345E87C87FD}" type="presParOf" srcId="{33814312-75C3-438D-8C8E-E36C6294C538}" destId="{C960165C-28FA-42DB-9B1D-3E3B757D7499}" srcOrd="0" destOrd="0" presId="urn:microsoft.com/office/officeart/2005/8/layout/hList2#1"/>
    <dgm:cxn modelId="{60F1889B-38FF-47A6-9F6F-9949213B755C}" type="presParOf" srcId="{33814312-75C3-438D-8C8E-E36C6294C538}" destId="{5959A540-4D93-4996-B27B-D79B96099D0A}" srcOrd="1" destOrd="0" presId="urn:microsoft.com/office/officeart/2005/8/layout/hList2#1"/>
    <dgm:cxn modelId="{4A0EE62D-1B42-4570-B6C6-36AF7944C270}" type="presParOf" srcId="{33814312-75C3-438D-8C8E-E36C6294C538}" destId="{F627044D-71F5-4258-897D-C6BF8BCE3574}" srcOrd="2" destOrd="0" presId="urn:microsoft.com/office/officeart/2005/8/layout/hList2#1"/>
    <dgm:cxn modelId="{549928AD-AD9E-4D55-BCD8-0FD4CDA4D43B}" type="presParOf" srcId="{0E3731C5-3048-49C8-8DC2-4E1BF15A51D7}" destId="{68ED97BD-46AD-4C7B-B3D7-1574FD48B20C}" srcOrd="3" destOrd="0" presId="urn:microsoft.com/office/officeart/2005/8/layout/hList2#1"/>
    <dgm:cxn modelId="{C99804D4-E52C-4711-A722-5F0BD1E8F57D}" type="presParOf" srcId="{0E3731C5-3048-49C8-8DC2-4E1BF15A51D7}" destId="{5F380BA5-D657-473A-B930-D32B6AB2A7D0}" srcOrd="4" destOrd="0" presId="urn:microsoft.com/office/officeart/2005/8/layout/hList2#1"/>
    <dgm:cxn modelId="{98924799-CC7E-41AC-9BFA-7B3DC956D2DD}" type="presParOf" srcId="{5F380BA5-D657-473A-B930-D32B6AB2A7D0}" destId="{88F2FFBF-02BC-4A5B-9CE2-801DAC6A8B27}" srcOrd="0" destOrd="0" presId="urn:microsoft.com/office/officeart/2005/8/layout/hList2#1"/>
    <dgm:cxn modelId="{AE15C929-BA2F-4167-BC14-8C850F98B509}" type="presParOf" srcId="{5F380BA5-D657-473A-B930-D32B6AB2A7D0}" destId="{9E4CADA7-7862-4BF4-ACF2-3AB620504263}" srcOrd="1" destOrd="0" presId="urn:microsoft.com/office/officeart/2005/8/layout/hList2#1"/>
    <dgm:cxn modelId="{2BDAF417-F84A-401F-B97D-8C5820442EA5}" type="presParOf" srcId="{5F380BA5-D657-473A-B930-D32B6AB2A7D0}" destId="{7EA3FE4A-D1B0-46C9-859A-C0108F0AD1D9}" srcOrd="2" destOrd="0" presId="urn:microsoft.com/office/officeart/2005/8/layout/h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252C98E-5B4E-44B0-B13B-52B514DA4AB1}" type="doc">
      <dgm:prSet loTypeId="urn:microsoft.com/office/officeart/2008/layout/AscendingPictureAccentProcess" loCatId="process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50C8CE2B-CEE5-4F6B-83BD-30957D173123}">
      <dgm:prSet phldrT="[Texto]" custT="1"/>
      <dgm:spPr/>
      <dgm:t>
        <a:bodyPr/>
        <a:lstStyle/>
        <a:p>
          <a:r>
            <a:rPr lang="es-MX" sz="1600" dirty="0" smtClean="0">
              <a:latin typeface="Arial" pitchFamily="34" charset="0"/>
              <a:cs typeface="Arial" pitchFamily="34" charset="0"/>
            </a:rPr>
            <a:t>Se obtienen por medio de la aplicación de exámenes a los alumnos del participante o </a:t>
          </a:r>
        </a:p>
        <a:p>
          <a:r>
            <a:rPr lang="es-MX" sz="1600" dirty="0" smtClean="0">
              <a:latin typeface="Arial" pitchFamily="34" charset="0"/>
              <a:cs typeface="Arial" pitchFamily="34" charset="0"/>
            </a:rPr>
            <a:t>Por ponderación del resultado obtenido en el factor Preparación Profesional en los niveles/modalidades donde no se apliquen.</a:t>
          </a:r>
          <a:endParaRPr lang="es-MX" sz="1600" dirty="0"/>
        </a:p>
      </dgm:t>
    </dgm:pt>
    <dgm:pt modelId="{B4F17370-13AC-458C-AB09-F0938BA5A2A8}" type="parTrans" cxnId="{527E4E9D-FF5C-45AC-A0F1-240F28E8A4AF}">
      <dgm:prSet/>
      <dgm:spPr/>
      <dgm:t>
        <a:bodyPr/>
        <a:lstStyle/>
        <a:p>
          <a:endParaRPr lang="es-MX"/>
        </a:p>
      </dgm:t>
    </dgm:pt>
    <dgm:pt modelId="{F5370A20-AA11-4024-83E0-3E25FFCBF766}" type="sibTrans" cxnId="{527E4E9D-FF5C-45AC-A0F1-240F28E8A4AF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 dirty="0"/>
        </a:p>
      </dgm:t>
    </dgm:pt>
    <dgm:pt modelId="{F2EFF5F9-C21F-4D37-AE63-F035CE100CB8}">
      <dgm:prSet phldrT="[Texto]" custT="1"/>
      <dgm:spPr/>
      <dgm:t>
        <a:bodyPr/>
        <a:lstStyle/>
        <a:p>
          <a:pPr algn="ctr"/>
          <a:r>
            <a:rPr lang="es-MX" sz="1600" dirty="0" smtClean="0">
              <a:latin typeface="Arial" pitchFamily="34" charset="0"/>
              <a:cs typeface="Arial" pitchFamily="34" charset="0"/>
            </a:rPr>
            <a:t>Le corresponden hasta 50 puntos</a:t>
          </a:r>
          <a:r>
            <a:rPr lang="es-MX" sz="1400" dirty="0" smtClean="0">
              <a:latin typeface="Arial" pitchFamily="34" charset="0"/>
              <a:cs typeface="Arial" pitchFamily="34" charset="0"/>
            </a:rPr>
            <a:t>.</a:t>
          </a:r>
          <a:endParaRPr lang="es-MX" sz="1400" dirty="0">
            <a:latin typeface="Arial" pitchFamily="34" charset="0"/>
            <a:cs typeface="Arial" pitchFamily="34" charset="0"/>
          </a:endParaRPr>
        </a:p>
      </dgm:t>
    </dgm:pt>
    <dgm:pt modelId="{566DDB1C-0820-4895-B43D-7BDAF21F8406}" type="parTrans" cxnId="{509203D1-C848-4658-AF57-C87C887B0376}">
      <dgm:prSet/>
      <dgm:spPr/>
      <dgm:t>
        <a:bodyPr/>
        <a:lstStyle/>
        <a:p>
          <a:endParaRPr lang="es-MX"/>
        </a:p>
      </dgm:t>
    </dgm:pt>
    <dgm:pt modelId="{2F548710-D490-4D90-B79A-58D5FA5E4078}" type="sibTrans" cxnId="{509203D1-C848-4658-AF57-C87C887B0376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 sz="1200" dirty="0"/>
        </a:p>
      </dgm:t>
    </dgm:pt>
    <dgm:pt modelId="{4294FF1A-6B3A-4C7F-97EA-2C7ACC1B886E}" type="pres">
      <dgm:prSet presAssocID="{9252C98E-5B4E-44B0-B13B-52B514DA4AB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B9AFAD05-628C-4EB2-8B39-BB5A52C663B3}" type="pres">
      <dgm:prSet presAssocID="{9252C98E-5B4E-44B0-B13B-52B514DA4AB1}" presName="dot1" presStyleLbl="alignNode1" presStyleIdx="0" presStyleCnt="10" custLinFactNeighborX="72337" custLinFactNeighborY="-80820"/>
      <dgm:spPr/>
      <dgm:t>
        <a:bodyPr/>
        <a:lstStyle/>
        <a:p>
          <a:endParaRPr lang="es-MX"/>
        </a:p>
      </dgm:t>
    </dgm:pt>
    <dgm:pt modelId="{6F79B65B-D5A6-440D-A742-CC397BE933C7}" type="pres">
      <dgm:prSet presAssocID="{9252C98E-5B4E-44B0-B13B-52B514DA4AB1}" presName="dot2" presStyleLbl="alignNode1" presStyleIdx="1" presStyleCnt="10" custLinFactY="-31478" custLinFactNeighborX="25349" custLinFactNeighborY="-100000"/>
      <dgm:spPr/>
      <dgm:t>
        <a:bodyPr/>
        <a:lstStyle/>
        <a:p>
          <a:endParaRPr lang="es-MX"/>
        </a:p>
      </dgm:t>
    </dgm:pt>
    <dgm:pt modelId="{2406392C-5353-4492-A962-ACB6E7AA356B}" type="pres">
      <dgm:prSet presAssocID="{9252C98E-5B4E-44B0-B13B-52B514DA4AB1}" presName="dot3" presStyleLbl="alignNode1" presStyleIdx="2" presStyleCnt="10" custLinFactY="-63295" custLinFactNeighborX="40024" custLinFactNeighborY="-100000"/>
      <dgm:spPr/>
      <dgm:t>
        <a:bodyPr/>
        <a:lstStyle/>
        <a:p>
          <a:endParaRPr lang="es-MX"/>
        </a:p>
      </dgm:t>
    </dgm:pt>
    <dgm:pt modelId="{3A754FFB-5167-4DCD-9984-CF61B5F14805}" type="pres">
      <dgm:prSet presAssocID="{9252C98E-5B4E-44B0-B13B-52B514DA4AB1}" presName="dotArrow1" presStyleLbl="alignNode1" presStyleIdx="3" presStyleCnt="10"/>
      <dgm:spPr/>
      <dgm:t>
        <a:bodyPr/>
        <a:lstStyle/>
        <a:p>
          <a:endParaRPr lang="es-MX"/>
        </a:p>
      </dgm:t>
    </dgm:pt>
    <dgm:pt modelId="{67229A43-E1BE-4EB1-B2BB-5BC1F02D32C6}" type="pres">
      <dgm:prSet presAssocID="{9252C98E-5B4E-44B0-B13B-52B514DA4AB1}" presName="dotArrow2" presStyleLbl="alignNode1" presStyleIdx="4" presStyleCnt="10"/>
      <dgm:spPr/>
      <dgm:t>
        <a:bodyPr/>
        <a:lstStyle/>
        <a:p>
          <a:endParaRPr lang="es-MX"/>
        </a:p>
      </dgm:t>
    </dgm:pt>
    <dgm:pt modelId="{B23D8E7A-3EEE-447B-ACF2-4E7F7ABF5C60}" type="pres">
      <dgm:prSet presAssocID="{9252C98E-5B4E-44B0-B13B-52B514DA4AB1}" presName="dotArrow3" presStyleLbl="alignNode1" presStyleIdx="5" presStyleCnt="10"/>
      <dgm:spPr/>
      <dgm:t>
        <a:bodyPr/>
        <a:lstStyle/>
        <a:p>
          <a:endParaRPr lang="es-MX"/>
        </a:p>
      </dgm:t>
    </dgm:pt>
    <dgm:pt modelId="{490FAFBB-2E45-4668-B451-3C26983BC80A}" type="pres">
      <dgm:prSet presAssocID="{9252C98E-5B4E-44B0-B13B-52B514DA4AB1}" presName="dotArrow4" presStyleLbl="alignNode1" presStyleIdx="6" presStyleCnt="10"/>
      <dgm:spPr/>
      <dgm:t>
        <a:bodyPr/>
        <a:lstStyle/>
        <a:p>
          <a:endParaRPr lang="es-MX"/>
        </a:p>
      </dgm:t>
    </dgm:pt>
    <dgm:pt modelId="{6F15CFF0-E852-4523-B2F3-2AEC9D4AB4B7}" type="pres">
      <dgm:prSet presAssocID="{9252C98E-5B4E-44B0-B13B-52B514DA4AB1}" presName="dotArrow5" presStyleLbl="alignNode1" presStyleIdx="7" presStyleCnt="10"/>
      <dgm:spPr/>
      <dgm:t>
        <a:bodyPr/>
        <a:lstStyle/>
        <a:p>
          <a:endParaRPr lang="es-MX"/>
        </a:p>
      </dgm:t>
    </dgm:pt>
    <dgm:pt modelId="{17A3107A-9C33-4F34-993B-1D8BC14E068B}" type="pres">
      <dgm:prSet presAssocID="{9252C98E-5B4E-44B0-B13B-52B514DA4AB1}" presName="dotArrow6" presStyleLbl="alignNode1" presStyleIdx="8" presStyleCnt="10"/>
      <dgm:spPr/>
      <dgm:t>
        <a:bodyPr/>
        <a:lstStyle/>
        <a:p>
          <a:endParaRPr lang="es-MX"/>
        </a:p>
      </dgm:t>
    </dgm:pt>
    <dgm:pt modelId="{31EA20C3-646D-408D-80F0-863D52F002D9}" type="pres">
      <dgm:prSet presAssocID="{9252C98E-5B4E-44B0-B13B-52B514DA4AB1}" presName="dotArrow7" presStyleLbl="alignNode1" presStyleIdx="9" presStyleCnt="10"/>
      <dgm:spPr/>
      <dgm:t>
        <a:bodyPr/>
        <a:lstStyle/>
        <a:p>
          <a:endParaRPr lang="es-MX"/>
        </a:p>
      </dgm:t>
    </dgm:pt>
    <dgm:pt modelId="{15668F75-829A-4858-ACA6-1779252D690B}" type="pres">
      <dgm:prSet presAssocID="{50C8CE2B-CEE5-4F6B-83BD-30957D173123}" presName="parTx1" presStyleLbl="node1" presStyleIdx="0" presStyleCnt="2" custScaleX="142529" custScaleY="186288" custLinFactNeighborX="21886" custLinFactNeighborY="-17202"/>
      <dgm:spPr/>
      <dgm:t>
        <a:bodyPr/>
        <a:lstStyle/>
        <a:p>
          <a:endParaRPr lang="es-MX"/>
        </a:p>
      </dgm:t>
    </dgm:pt>
    <dgm:pt modelId="{B70C9ABD-FF15-476F-AFF9-1EFC72202D70}" type="pres">
      <dgm:prSet presAssocID="{F5370A20-AA11-4024-83E0-3E25FFCBF766}" presName="picture1" presStyleCnt="0"/>
      <dgm:spPr/>
      <dgm:t>
        <a:bodyPr/>
        <a:lstStyle/>
        <a:p>
          <a:endParaRPr lang="es-MX"/>
        </a:p>
      </dgm:t>
    </dgm:pt>
    <dgm:pt modelId="{7AB79803-E0A2-46C0-A917-8531D8774C48}" type="pres">
      <dgm:prSet presAssocID="{F5370A20-AA11-4024-83E0-3E25FFCBF766}" presName="imageRepeatNode" presStyleLbl="fgImgPlace1" presStyleIdx="0" presStyleCnt="2"/>
      <dgm:spPr/>
      <dgm:t>
        <a:bodyPr/>
        <a:lstStyle/>
        <a:p>
          <a:endParaRPr lang="es-MX"/>
        </a:p>
      </dgm:t>
    </dgm:pt>
    <dgm:pt modelId="{05D00370-9104-47CC-8331-F742B06ABC0C}" type="pres">
      <dgm:prSet presAssocID="{F2EFF5F9-C21F-4D37-AE63-F035CE100CB8}" presName="parTx2" presStyleLbl="node1" presStyleIdx="1" presStyleCnt="2" custScaleX="125804" custScaleY="76327" custLinFactNeighborX="4538" custLinFactNeighborY="-31681"/>
      <dgm:spPr/>
      <dgm:t>
        <a:bodyPr/>
        <a:lstStyle/>
        <a:p>
          <a:endParaRPr lang="es-MX"/>
        </a:p>
      </dgm:t>
    </dgm:pt>
    <dgm:pt modelId="{9043361A-2D9B-461E-9D3B-A5A180F5AFD2}" type="pres">
      <dgm:prSet presAssocID="{2F548710-D490-4D90-B79A-58D5FA5E4078}" presName="picture2" presStyleCnt="0"/>
      <dgm:spPr/>
      <dgm:t>
        <a:bodyPr/>
        <a:lstStyle/>
        <a:p>
          <a:endParaRPr lang="es-MX"/>
        </a:p>
      </dgm:t>
    </dgm:pt>
    <dgm:pt modelId="{63F66B34-530D-4609-9763-28BCAEABF515}" type="pres">
      <dgm:prSet presAssocID="{2F548710-D490-4D90-B79A-58D5FA5E4078}" presName="imageRepeatNode" presStyleLbl="fgImgPlace1" presStyleIdx="1" presStyleCnt="2" custLinFactNeighborX="-12075" custLinFactNeighborY="-8632"/>
      <dgm:spPr/>
      <dgm:t>
        <a:bodyPr/>
        <a:lstStyle/>
        <a:p>
          <a:endParaRPr lang="es-MX"/>
        </a:p>
      </dgm:t>
    </dgm:pt>
  </dgm:ptLst>
  <dgm:cxnLst>
    <dgm:cxn modelId="{A3BCE875-7A17-4896-B06A-9C61689D8149}" type="presOf" srcId="{F2EFF5F9-C21F-4D37-AE63-F035CE100CB8}" destId="{05D00370-9104-47CC-8331-F742B06ABC0C}" srcOrd="0" destOrd="0" presId="urn:microsoft.com/office/officeart/2008/layout/AscendingPictureAccentProcess"/>
    <dgm:cxn modelId="{BC832AD8-AC8A-4BF2-9E8C-30FF3F9364B8}" type="presOf" srcId="{F5370A20-AA11-4024-83E0-3E25FFCBF766}" destId="{7AB79803-E0A2-46C0-A917-8531D8774C48}" srcOrd="0" destOrd="0" presId="urn:microsoft.com/office/officeart/2008/layout/AscendingPictureAccentProcess"/>
    <dgm:cxn modelId="{9FECB8C2-9044-478D-8FBD-D207F8330725}" type="presOf" srcId="{9252C98E-5B4E-44B0-B13B-52B514DA4AB1}" destId="{4294FF1A-6B3A-4C7F-97EA-2C7ACC1B886E}" srcOrd="0" destOrd="0" presId="urn:microsoft.com/office/officeart/2008/layout/AscendingPictureAccentProcess"/>
    <dgm:cxn modelId="{509203D1-C848-4658-AF57-C87C887B0376}" srcId="{9252C98E-5B4E-44B0-B13B-52B514DA4AB1}" destId="{F2EFF5F9-C21F-4D37-AE63-F035CE100CB8}" srcOrd="1" destOrd="0" parTransId="{566DDB1C-0820-4895-B43D-7BDAF21F8406}" sibTransId="{2F548710-D490-4D90-B79A-58D5FA5E4078}"/>
    <dgm:cxn modelId="{527E4E9D-FF5C-45AC-A0F1-240F28E8A4AF}" srcId="{9252C98E-5B4E-44B0-B13B-52B514DA4AB1}" destId="{50C8CE2B-CEE5-4F6B-83BD-30957D173123}" srcOrd="0" destOrd="0" parTransId="{B4F17370-13AC-458C-AB09-F0938BA5A2A8}" sibTransId="{F5370A20-AA11-4024-83E0-3E25FFCBF766}"/>
    <dgm:cxn modelId="{47E92AAC-B531-4EAE-8946-319DFB49CF5C}" type="presOf" srcId="{50C8CE2B-CEE5-4F6B-83BD-30957D173123}" destId="{15668F75-829A-4858-ACA6-1779252D690B}" srcOrd="0" destOrd="0" presId="urn:microsoft.com/office/officeart/2008/layout/AscendingPictureAccentProcess"/>
    <dgm:cxn modelId="{D69D8DC7-4923-4FCB-BE24-3CA332F5BE9D}" type="presOf" srcId="{2F548710-D490-4D90-B79A-58D5FA5E4078}" destId="{63F66B34-530D-4609-9763-28BCAEABF515}" srcOrd="0" destOrd="0" presId="urn:microsoft.com/office/officeart/2008/layout/AscendingPictureAccentProcess"/>
    <dgm:cxn modelId="{B38358F9-EFCF-47E8-AAB1-C5D02B293742}" type="presParOf" srcId="{4294FF1A-6B3A-4C7F-97EA-2C7ACC1B886E}" destId="{B9AFAD05-628C-4EB2-8B39-BB5A52C663B3}" srcOrd="0" destOrd="0" presId="urn:microsoft.com/office/officeart/2008/layout/AscendingPictureAccentProcess"/>
    <dgm:cxn modelId="{668F0586-CDBA-435F-883C-7ECBE4433421}" type="presParOf" srcId="{4294FF1A-6B3A-4C7F-97EA-2C7ACC1B886E}" destId="{6F79B65B-D5A6-440D-A742-CC397BE933C7}" srcOrd="1" destOrd="0" presId="urn:microsoft.com/office/officeart/2008/layout/AscendingPictureAccentProcess"/>
    <dgm:cxn modelId="{B63C6F57-C32E-4B15-A7DA-FB4FAF78CBAF}" type="presParOf" srcId="{4294FF1A-6B3A-4C7F-97EA-2C7ACC1B886E}" destId="{2406392C-5353-4492-A962-ACB6E7AA356B}" srcOrd="2" destOrd="0" presId="urn:microsoft.com/office/officeart/2008/layout/AscendingPictureAccentProcess"/>
    <dgm:cxn modelId="{B8B2B230-95B5-4FD6-BADD-5BF6F2DEF92F}" type="presParOf" srcId="{4294FF1A-6B3A-4C7F-97EA-2C7ACC1B886E}" destId="{3A754FFB-5167-4DCD-9984-CF61B5F14805}" srcOrd="3" destOrd="0" presId="urn:microsoft.com/office/officeart/2008/layout/AscendingPictureAccentProcess"/>
    <dgm:cxn modelId="{DC6F484E-8887-42D7-84FD-3E224618707C}" type="presParOf" srcId="{4294FF1A-6B3A-4C7F-97EA-2C7ACC1B886E}" destId="{67229A43-E1BE-4EB1-B2BB-5BC1F02D32C6}" srcOrd="4" destOrd="0" presId="urn:microsoft.com/office/officeart/2008/layout/AscendingPictureAccentProcess"/>
    <dgm:cxn modelId="{3DDEC2CE-4470-49C1-A446-D1BD1DA34FF4}" type="presParOf" srcId="{4294FF1A-6B3A-4C7F-97EA-2C7ACC1B886E}" destId="{B23D8E7A-3EEE-447B-ACF2-4E7F7ABF5C60}" srcOrd="5" destOrd="0" presId="urn:microsoft.com/office/officeart/2008/layout/AscendingPictureAccentProcess"/>
    <dgm:cxn modelId="{630ED660-0B08-4913-84BF-1157A2D3EB5F}" type="presParOf" srcId="{4294FF1A-6B3A-4C7F-97EA-2C7ACC1B886E}" destId="{490FAFBB-2E45-4668-B451-3C26983BC80A}" srcOrd="6" destOrd="0" presId="urn:microsoft.com/office/officeart/2008/layout/AscendingPictureAccentProcess"/>
    <dgm:cxn modelId="{5AF4B8D2-EB19-4A8A-B23C-0383B72FFF16}" type="presParOf" srcId="{4294FF1A-6B3A-4C7F-97EA-2C7ACC1B886E}" destId="{6F15CFF0-E852-4523-B2F3-2AEC9D4AB4B7}" srcOrd="7" destOrd="0" presId="urn:microsoft.com/office/officeart/2008/layout/AscendingPictureAccentProcess"/>
    <dgm:cxn modelId="{A37EC6C2-4B99-4380-9C37-395D5BA559C0}" type="presParOf" srcId="{4294FF1A-6B3A-4C7F-97EA-2C7ACC1B886E}" destId="{17A3107A-9C33-4F34-993B-1D8BC14E068B}" srcOrd="8" destOrd="0" presId="urn:microsoft.com/office/officeart/2008/layout/AscendingPictureAccentProcess"/>
    <dgm:cxn modelId="{46464C35-C1D0-49EC-A3F6-147E90F0D17F}" type="presParOf" srcId="{4294FF1A-6B3A-4C7F-97EA-2C7ACC1B886E}" destId="{31EA20C3-646D-408D-80F0-863D52F002D9}" srcOrd="9" destOrd="0" presId="urn:microsoft.com/office/officeart/2008/layout/AscendingPictureAccentProcess"/>
    <dgm:cxn modelId="{DA057163-8E1B-403D-AC7C-66AB117340EA}" type="presParOf" srcId="{4294FF1A-6B3A-4C7F-97EA-2C7ACC1B886E}" destId="{15668F75-829A-4858-ACA6-1779252D690B}" srcOrd="10" destOrd="0" presId="urn:microsoft.com/office/officeart/2008/layout/AscendingPictureAccentProcess"/>
    <dgm:cxn modelId="{1AA08612-460D-4AE5-A4AA-1EF868335B48}" type="presParOf" srcId="{4294FF1A-6B3A-4C7F-97EA-2C7ACC1B886E}" destId="{B70C9ABD-FF15-476F-AFF9-1EFC72202D70}" srcOrd="11" destOrd="0" presId="urn:microsoft.com/office/officeart/2008/layout/AscendingPictureAccentProcess"/>
    <dgm:cxn modelId="{E36339FE-9AC0-43BB-BBEE-8578CD023686}" type="presParOf" srcId="{B70C9ABD-FF15-476F-AFF9-1EFC72202D70}" destId="{7AB79803-E0A2-46C0-A917-8531D8774C48}" srcOrd="0" destOrd="0" presId="urn:microsoft.com/office/officeart/2008/layout/AscendingPictureAccentProcess"/>
    <dgm:cxn modelId="{5B78DFC1-FF83-48D2-ACFB-FB0B2617AD12}" type="presParOf" srcId="{4294FF1A-6B3A-4C7F-97EA-2C7ACC1B886E}" destId="{05D00370-9104-47CC-8331-F742B06ABC0C}" srcOrd="12" destOrd="0" presId="urn:microsoft.com/office/officeart/2008/layout/AscendingPictureAccentProcess"/>
    <dgm:cxn modelId="{E13C00C8-4CFC-45EC-9009-2134DE236BC1}" type="presParOf" srcId="{4294FF1A-6B3A-4C7F-97EA-2C7ACC1B886E}" destId="{9043361A-2D9B-461E-9D3B-A5A180F5AFD2}" srcOrd="13" destOrd="0" presId="urn:microsoft.com/office/officeart/2008/layout/AscendingPictureAccentProcess"/>
    <dgm:cxn modelId="{99A69119-31FE-4B16-8CED-03628FD832AD}" type="presParOf" srcId="{9043361A-2D9B-461E-9D3B-A5A180F5AFD2}" destId="{63F66B34-530D-4609-9763-28BCAEABF515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0D97B85-364B-4022-8134-F9F471BF4AD4}" type="doc">
      <dgm:prSet loTypeId="urn:microsoft.com/office/officeart/2005/8/layout/hierarchy2" loCatId="hierarchy" qsTypeId="urn:microsoft.com/office/officeart/2005/8/quickstyle/simple4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EE53A4C2-0FA3-4F3D-A0BD-4B54400F57FF}">
      <dgm:prSet phldrT="[Texto]"/>
      <dgm:spPr/>
      <dgm:t>
        <a:bodyPr/>
        <a:lstStyle/>
        <a:p>
          <a:r>
            <a:rPr lang="es-MX" dirty="0" smtClean="0">
              <a:latin typeface="Arial" pitchFamily="34" charset="0"/>
              <a:cs typeface="Arial" pitchFamily="34" charset="0"/>
            </a:rPr>
            <a:t>Formación Continua</a:t>
          </a:r>
        </a:p>
        <a:p>
          <a:r>
            <a:rPr lang="es-MX" dirty="0" smtClean="0">
              <a:latin typeface="Arial" pitchFamily="34" charset="0"/>
              <a:cs typeface="Arial" pitchFamily="34" charset="0"/>
            </a:rPr>
            <a:t>(Catálogo nacional)</a:t>
          </a:r>
          <a:endParaRPr lang="es-MX" dirty="0">
            <a:latin typeface="Arial" pitchFamily="34" charset="0"/>
            <a:cs typeface="Arial" pitchFamily="34" charset="0"/>
          </a:endParaRPr>
        </a:p>
      </dgm:t>
    </dgm:pt>
    <dgm:pt modelId="{50E99A3F-D5E9-473F-A3C4-4AA1C0A5A5F0}" type="parTrans" cxnId="{A547487C-AECC-45B4-9E1B-F18034D71EA3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DCEE0B0C-9C2B-4B3C-86CA-C95095235C1A}" type="sibTrans" cxnId="{A547487C-AECC-45B4-9E1B-F18034D71EA3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D5CA9C7D-9288-4E61-9208-83E281700238}">
      <dgm:prSet phldrT="[Texto]"/>
      <dgm:spPr/>
      <dgm:t>
        <a:bodyPr/>
        <a:lstStyle/>
        <a:p>
          <a:r>
            <a:rPr lang="es-MX" dirty="0" smtClean="0">
              <a:latin typeface="Arial" pitchFamily="34" charset="0"/>
              <a:cs typeface="Arial" pitchFamily="34" charset="0"/>
            </a:rPr>
            <a:t>Cursos</a:t>
          </a:r>
          <a:endParaRPr lang="es-MX" dirty="0">
            <a:latin typeface="Arial" pitchFamily="34" charset="0"/>
            <a:cs typeface="Arial" pitchFamily="34" charset="0"/>
          </a:endParaRPr>
        </a:p>
      </dgm:t>
    </dgm:pt>
    <dgm:pt modelId="{96F4FCC5-6053-4045-9D64-D7137F715F3D}" type="parTrans" cxnId="{E17E33A3-7070-49DF-8CE3-D71F14CE64A3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MX" dirty="0">
            <a:latin typeface="Arial" pitchFamily="34" charset="0"/>
            <a:cs typeface="Arial" pitchFamily="34" charset="0"/>
          </a:endParaRPr>
        </a:p>
      </dgm:t>
    </dgm:pt>
    <dgm:pt modelId="{B15521C2-394B-49FD-B1E8-952E278B6C46}" type="sibTrans" cxnId="{E17E33A3-7070-49DF-8CE3-D71F14CE64A3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8F6C90EB-91CA-4935-82F5-A45C3572CCA0}">
      <dgm:prSet phldrT="[Texto]"/>
      <dgm:spPr/>
      <dgm:t>
        <a:bodyPr/>
        <a:lstStyle/>
        <a:p>
          <a:r>
            <a:rPr lang="es-MX" dirty="0" smtClean="0">
              <a:latin typeface="Arial" pitchFamily="34" charset="0"/>
              <a:cs typeface="Arial" pitchFamily="34" charset="0"/>
            </a:rPr>
            <a:t>Diplomados</a:t>
          </a:r>
          <a:endParaRPr lang="es-MX" dirty="0">
            <a:latin typeface="Arial" pitchFamily="34" charset="0"/>
            <a:cs typeface="Arial" pitchFamily="34" charset="0"/>
          </a:endParaRPr>
        </a:p>
      </dgm:t>
    </dgm:pt>
    <dgm:pt modelId="{A1756819-6FAC-4B1C-B68F-9F2D645ABDCB}" type="parTrans" cxnId="{1EFE14E0-2103-4E26-95BB-AFAE86872C7C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MX" dirty="0">
            <a:latin typeface="Arial" pitchFamily="34" charset="0"/>
            <a:cs typeface="Arial" pitchFamily="34" charset="0"/>
          </a:endParaRPr>
        </a:p>
      </dgm:t>
    </dgm:pt>
    <dgm:pt modelId="{B74D25FC-9846-4AE8-86B6-283962E7FC37}" type="sibTrans" cxnId="{1EFE14E0-2103-4E26-95BB-AFAE86872C7C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32400C8B-1D46-4E7B-AFD0-A42AF5A1A1F6}">
      <dgm:prSet/>
      <dgm:spPr/>
      <dgm:t>
        <a:bodyPr/>
        <a:lstStyle/>
        <a:p>
          <a:r>
            <a:rPr lang="es-MX" dirty="0" smtClean="0">
              <a:latin typeface="Arial" pitchFamily="34" charset="0"/>
              <a:cs typeface="Arial" pitchFamily="34" charset="0"/>
            </a:rPr>
            <a:t>Especialidades</a:t>
          </a:r>
          <a:endParaRPr lang="es-MX" dirty="0">
            <a:latin typeface="Arial" pitchFamily="34" charset="0"/>
            <a:cs typeface="Arial" pitchFamily="34" charset="0"/>
          </a:endParaRPr>
        </a:p>
      </dgm:t>
    </dgm:pt>
    <dgm:pt modelId="{DEC0B19B-2ABB-4605-9676-60BF9CCA5253}" type="parTrans" cxnId="{54721080-C650-4BCF-A70B-182119C894AC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MX" dirty="0">
            <a:latin typeface="Arial" pitchFamily="34" charset="0"/>
            <a:cs typeface="Arial" pitchFamily="34" charset="0"/>
          </a:endParaRPr>
        </a:p>
      </dgm:t>
    </dgm:pt>
    <dgm:pt modelId="{90B64A50-FDA0-477B-B8F0-FCBD685C0BC1}" type="sibTrans" cxnId="{54721080-C650-4BCF-A70B-182119C894AC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B8528F49-4630-494A-8EB2-BAA7905584E4}">
      <dgm:prSet/>
      <dgm:spPr/>
      <dgm:t>
        <a:bodyPr/>
        <a:lstStyle/>
        <a:p>
          <a:r>
            <a:rPr lang="es-MX" dirty="0" smtClean="0">
              <a:latin typeface="Arial" pitchFamily="34" charset="0"/>
              <a:cs typeface="Arial" pitchFamily="34" charset="0"/>
            </a:rPr>
            <a:t>Posgrados</a:t>
          </a:r>
          <a:endParaRPr lang="es-MX" dirty="0">
            <a:latin typeface="Arial" pitchFamily="34" charset="0"/>
            <a:cs typeface="Arial" pitchFamily="34" charset="0"/>
          </a:endParaRPr>
        </a:p>
      </dgm:t>
    </dgm:pt>
    <dgm:pt modelId="{B3CA7289-6BC4-4B9A-9E23-235AB8A24A8C}" type="parTrans" cxnId="{5652BC92-8D85-4370-AE98-3FE5839AA554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MX" dirty="0">
            <a:latin typeface="Arial" pitchFamily="34" charset="0"/>
            <a:cs typeface="Arial" pitchFamily="34" charset="0"/>
          </a:endParaRPr>
        </a:p>
      </dgm:t>
    </dgm:pt>
    <dgm:pt modelId="{ADCE26C8-8147-47F2-BDD2-D62D6B9266E2}" type="sibTrans" cxnId="{5652BC92-8D85-4370-AE98-3FE5839AA554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8F965C08-46CB-47EA-A99B-708B99799589}">
      <dgm:prSet/>
      <dgm:spPr/>
      <dgm:t>
        <a:bodyPr/>
        <a:lstStyle/>
        <a:p>
          <a:r>
            <a:rPr lang="es-MX" dirty="0" smtClean="0">
              <a:latin typeface="Arial" pitchFamily="34" charset="0"/>
              <a:cs typeface="Arial" pitchFamily="34" charset="0"/>
            </a:rPr>
            <a:t>Maestrías</a:t>
          </a:r>
          <a:endParaRPr lang="es-MX" dirty="0">
            <a:latin typeface="Arial" pitchFamily="34" charset="0"/>
            <a:cs typeface="Arial" pitchFamily="34" charset="0"/>
          </a:endParaRPr>
        </a:p>
      </dgm:t>
    </dgm:pt>
    <dgm:pt modelId="{871818B1-0C93-4864-8B3C-9874792D22C7}" type="parTrans" cxnId="{459AF038-85BD-43EA-A6AF-EEF0E4CA48A0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MX" dirty="0">
            <a:latin typeface="Arial" pitchFamily="34" charset="0"/>
            <a:cs typeface="Arial" pitchFamily="34" charset="0"/>
          </a:endParaRPr>
        </a:p>
      </dgm:t>
    </dgm:pt>
    <dgm:pt modelId="{2A9413E1-48D0-4DCB-B126-6FDD3DEAC90E}" type="sibTrans" cxnId="{459AF038-85BD-43EA-A6AF-EEF0E4CA48A0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DC77B612-77B8-496F-BCB3-3647A1CD36AF}">
      <dgm:prSet/>
      <dgm:spPr/>
      <dgm:t>
        <a:bodyPr/>
        <a:lstStyle/>
        <a:p>
          <a:r>
            <a:rPr lang="es-MX" dirty="0" smtClean="0">
              <a:latin typeface="Arial" pitchFamily="34" charset="0"/>
              <a:cs typeface="Arial" pitchFamily="34" charset="0"/>
            </a:rPr>
            <a:t>Doctorados</a:t>
          </a:r>
          <a:endParaRPr lang="es-MX" dirty="0">
            <a:latin typeface="Arial" pitchFamily="34" charset="0"/>
            <a:cs typeface="Arial" pitchFamily="34" charset="0"/>
          </a:endParaRPr>
        </a:p>
      </dgm:t>
    </dgm:pt>
    <dgm:pt modelId="{8DB174AB-D607-43E0-A747-55AD42E01675}" type="parTrans" cxnId="{0EEFD876-17FD-4953-AADE-F89101D5138E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MX" dirty="0">
            <a:latin typeface="Arial" pitchFamily="34" charset="0"/>
            <a:cs typeface="Arial" pitchFamily="34" charset="0"/>
          </a:endParaRPr>
        </a:p>
      </dgm:t>
    </dgm:pt>
    <dgm:pt modelId="{9C4DA31B-7F4B-4622-AD64-8554F994CFDE}" type="sibTrans" cxnId="{0EEFD876-17FD-4953-AADE-F89101D5138E}">
      <dgm:prSet/>
      <dgm:spPr/>
      <dgm:t>
        <a:bodyPr/>
        <a:lstStyle/>
        <a:p>
          <a:endParaRPr lang="es-MX">
            <a:latin typeface="Arial" pitchFamily="34" charset="0"/>
            <a:cs typeface="Arial" pitchFamily="34" charset="0"/>
          </a:endParaRPr>
        </a:p>
      </dgm:t>
    </dgm:pt>
    <dgm:pt modelId="{7E6A7906-1F02-4794-B6BD-04025A919645}" type="pres">
      <dgm:prSet presAssocID="{A0D97B85-364B-4022-8134-F9F471BF4AD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4745F53-259F-4CDC-8400-7BB98D52E1AA}" type="pres">
      <dgm:prSet presAssocID="{EE53A4C2-0FA3-4F3D-A0BD-4B54400F57FF}" presName="root1" presStyleCnt="0"/>
      <dgm:spPr/>
    </dgm:pt>
    <dgm:pt modelId="{C4D9509F-0765-411E-B986-914A3517EB68}" type="pres">
      <dgm:prSet presAssocID="{EE53A4C2-0FA3-4F3D-A0BD-4B54400F57F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3569F54-D886-4092-BD7A-2DCA8358C518}" type="pres">
      <dgm:prSet presAssocID="{EE53A4C2-0FA3-4F3D-A0BD-4B54400F57FF}" presName="level2hierChild" presStyleCnt="0"/>
      <dgm:spPr/>
    </dgm:pt>
    <dgm:pt modelId="{4A161611-4457-401B-BF89-5EAFB881DE9D}" type="pres">
      <dgm:prSet presAssocID="{96F4FCC5-6053-4045-9D64-D7137F715F3D}" presName="conn2-1" presStyleLbl="parChTrans1D2" presStyleIdx="0" presStyleCnt="3"/>
      <dgm:spPr/>
      <dgm:t>
        <a:bodyPr/>
        <a:lstStyle/>
        <a:p>
          <a:endParaRPr lang="es-MX"/>
        </a:p>
      </dgm:t>
    </dgm:pt>
    <dgm:pt modelId="{DB723551-6EB1-47D1-9943-7C9B8BDB49DE}" type="pres">
      <dgm:prSet presAssocID="{96F4FCC5-6053-4045-9D64-D7137F715F3D}" presName="connTx" presStyleLbl="parChTrans1D2" presStyleIdx="0" presStyleCnt="3"/>
      <dgm:spPr/>
      <dgm:t>
        <a:bodyPr/>
        <a:lstStyle/>
        <a:p>
          <a:endParaRPr lang="es-MX"/>
        </a:p>
      </dgm:t>
    </dgm:pt>
    <dgm:pt modelId="{CE0A532B-F172-4EFC-AF92-4C4B01CC3990}" type="pres">
      <dgm:prSet presAssocID="{D5CA9C7D-9288-4E61-9208-83E281700238}" presName="root2" presStyleCnt="0"/>
      <dgm:spPr/>
    </dgm:pt>
    <dgm:pt modelId="{E8846C4F-8860-4F3B-B466-19FEA9BC6B2F}" type="pres">
      <dgm:prSet presAssocID="{D5CA9C7D-9288-4E61-9208-83E281700238}" presName="LevelTwoTextNode" presStyleLbl="node2" presStyleIdx="0" presStyleCnt="3" custLinFactNeighborX="-4676" custLinFactNeighborY="-10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1AC5F79-8779-41F8-B243-4D513F4D62A7}" type="pres">
      <dgm:prSet presAssocID="{D5CA9C7D-9288-4E61-9208-83E281700238}" presName="level3hierChild" presStyleCnt="0"/>
      <dgm:spPr/>
    </dgm:pt>
    <dgm:pt modelId="{344759F7-69C6-4BDD-A82A-AE0E8BA92971}" type="pres">
      <dgm:prSet presAssocID="{A1756819-6FAC-4B1C-B68F-9F2D645ABDCB}" presName="conn2-1" presStyleLbl="parChTrans1D2" presStyleIdx="1" presStyleCnt="3"/>
      <dgm:spPr/>
      <dgm:t>
        <a:bodyPr/>
        <a:lstStyle/>
        <a:p>
          <a:endParaRPr lang="es-MX"/>
        </a:p>
      </dgm:t>
    </dgm:pt>
    <dgm:pt modelId="{0C533C4A-5E22-44EE-8196-E2011E7C44BE}" type="pres">
      <dgm:prSet presAssocID="{A1756819-6FAC-4B1C-B68F-9F2D645ABDCB}" presName="connTx" presStyleLbl="parChTrans1D2" presStyleIdx="1" presStyleCnt="3"/>
      <dgm:spPr/>
      <dgm:t>
        <a:bodyPr/>
        <a:lstStyle/>
        <a:p>
          <a:endParaRPr lang="es-MX"/>
        </a:p>
      </dgm:t>
    </dgm:pt>
    <dgm:pt modelId="{845547F3-5902-426A-895D-63A7B820F340}" type="pres">
      <dgm:prSet presAssocID="{8F6C90EB-91CA-4935-82F5-A45C3572CCA0}" presName="root2" presStyleCnt="0"/>
      <dgm:spPr/>
    </dgm:pt>
    <dgm:pt modelId="{64048AC9-168F-4E44-9040-032E009F1DDC}" type="pres">
      <dgm:prSet presAssocID="{8F6C90EB-91CA-4935-82F5-A45C3572CCA0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3A8B376-59FC-43EB-A31F-2F5B041B80C4}" type="pres">
      <dgm:prSet presAssocID="{8F6C90EB-91CA-4935-82F5-A45C3572CCA0}" presName="level3hierChild" presStyleCnt="0"/>
      <dgm:spPr/>
    </dgm:pt>
    <dgm:pt modelId="{BF2777A4-07FC-4D9F-8C50-4A50424C936A}" type="pres">
      <dgm:prSet presAssocID="{B3CA7289-6BC4-4B9A-9E23-235AB8A24A8C}" presName="conn2-1" presStyleLbl="parChTrans1D2" presStyleIdx="2" presStyleCnt="3"/>
      <dgm:spPr/>
      <dgm:t>
        <a:bodyPr/>
        <a:lstStyle/>
        <a:p>
          <a:endParaRPr lang="es-MX"/>
        </a:p>
      </dgm:t>
    </dgm:pt>
    <dgm:pt modelId="{8A0A716E-B62A-4CAA-8109-B7A5B0FD7F02}" type="pres">
      <dgm:prSet presAssocID="{B3CA7289-6BC4-4B9A-9E23-235AB8A24A8C}" presName="connTx" presStyleLbl="parChTrans1D2" presStyleIdx="2" presStyleCnt="3"/>
      <dgm:spPr/>
      <dgm:t>
        <a:bodyPr/>
        <a:lstStyle/>
        <a:p>
          <a:endParaRPr lang="es-MX"/>
        </a:p>
      </dgm:t>
    </dgm:pt>
    <dgm:pt modelId="{1577DD39-4980-4059-B001-1A02BB8CAB2C}" type="pres">
      <dgm:prSet presAssocID="{B8528F49-4630-494A-8EB2-BAA7905584E4}" presName="root2" presStyleCnt="0"/>
      <dgm:spPr/>
    </dgm:pt>
    <dgm:pt modelId="{E2002676-A345-4BEA-A22E-3363150443A4}" type="pres">
      <dgm:prSet presAssocID="{B8528F49-4630-494A-8EB2-BAA7905584E4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8AAC4CA-7E10-42B5-BC75-13F042FC80E3}" type="pres">
      <dgm:prSet presAssocID="{B8528F49-4630-494A-8EB2-BAA7905584E4}" presName="level3hierChild" presStyleCnt="0"/>
      <dgm:spPr/>
    </dgm:pt>
    <dgm:pt modelId="{328E3F84-5C29-4D33-99A0-99A65785F0FE}" type="pres">
      <dgm:prSet presAssocID="{DEC0B19B-2ABB-4605-9676-60BF9CCA5253}" presName="conn2-1" presStyleLbl="parChTrans1D3" presStyleIdx="0" presStyleCnt="3"/>
      <dgm:spPr/>
      <dgm:t>
        <a:bodyPr/>
        <a:lstStyle/>
        <a:p>
          <a:endParaRPr lang="es-MX"/>
        </a:p>
      </dgm:t>
    </dgm:pt>
    <dgm:pt modelId="{70B754CB-24E6-42DF-A90B-B4157285D8B3}" type="pres">
      <dgm:prSet presAssocID="{DEC0B19B-2ABB-4605-9676-60BF9CCA5253}" presName="connTx" presStyleLbl="parChTrans1D3" presStyleIdx="0" presStyleCnt="3"/>
      <dgm:spPr/>
      <dgm:t>
        <a:bodyPr/>
        <a:lstStyle/>
        <a:p>
          <a:endParaRPr lang="es-MX"/>
        </a:p>
      </dgm:t>
    </dgm:pt>
    <dgm:pt modelId="{DD1F5B10-09D7-40B5-B821-CDFBCEA4378F}" type="pres">
      <dgm:prSet presAssocID="{32400C8B-1D46-4E7B-AFD0-A42AF5A1A1F6}" presName="root2" presStyleCnt="0"/>
      <dgm:spPr/>
    </dgm:pt>
    <dgm:pt modelId="{3523F459-BDEF-4525-AF63-642CCEB33B9C}" type="pres">
      <dgm:prSet presAssocID="{32400C8B-1D46-4E7B-AFD0-A42AF5A1A1F6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79BF567-8932-4CAA-B72E-EA80CFA80BBF}" type="pres">
      <dgm:prSet presAssocID="{32400C8B-1D46-4E7B-AFD0-A42AF5A1A1F6}" presName="level3hierChild" presStyleCnt="0"/>
      <dgm:spPr/>
    </dgm:pt>
    <dgm:pt modelId="{9E747119-BEBA-48D1-B7DB-36244ABD0F68}" type="pres">
      <dgm:prSet presAssocID="{871818B1-0C93-4864-8B3C-9874792D22C7}" presName="conn2-1" presStyleLbl="parChTrans1D3" presStyleIdx="1" presStyleCnt="3"/>
      <dgm:spPr/>
      <dgm:t>
        <a:bodyPr/>
        <a:lstStyle/>
        <a:p>
          <a:endParaRPr lang="es-MX"/>
        </a:p>
      </dgm:t>
    </dgm:pt>
    <dgm:pt modelId="{9DB85D1A-3BB9-4153-BD1B-619543DEE747}" type="pres">
      <dgm:prSet presAssocID="{871818B1-0C93-4864-8B3C-9874792D22C7}" presName="connTx" presStyleLbl="parChTrans1D3" presStyleIdx="1" presStyleCnt="3"/>
      <dgm:spPr/>
      <dgm:t>
        <a:bodyPr/>
        <a:lstStyle/>
        <a:p>
          <a:endParaRPr lang="es-MX"/>
        </a:p>
      </dgm:t>
    </dgm:pt>
    <dgm:pt modelId="{463764EA-10F8-4FB7-A95A-C97DED5B599A}" type="pres">
      <dgm:prSet presAssocID="{8F965C08-46CB-47EA-A99B-708B99799589}" presName="root2" presStyleCnt="0"/>
      <dgm:spPr/>
    </dgm:pt>
    <dgm:pt modelId="{2A4EFB81-D57A-4F95-92C1-28DC3B70F978}" type="pres">
      <dgm:prSet presAssocID="{8F965C08-46CB-47EA-A99B-708B99799589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6F131CC-EABB-4FD1-9246-0DFF7F5B11F8}" type="pres">
      <dgm:prSet presAssocID="{8F965C08-46CB-47EA-A99B-708B99799589}" presName="level3hierChild" presStyleCnt="0"/>
      <dgm:spPr/>
    </dgm:pt>
    <dgm:pt modelId="{68B26664-5065-44FF-87A4-8D4515223EF6}" type="pres">
      <dgm:prSet presAssocID="{8DB174AB-D607-43E0-A747-55AD42E01675}" presName="conn2-1" presStyleLbl="parChTrans1D3" presStyleIdx="2" presStyleCnt="3"/>
      <dgm:spPr/>
      <dgm:t>
        <a:bodyPr/>
        <a:lstStyle/>
        <a:p>
          <a:endParaRPr lang="es-MX"/>
        </a:p>
      </dgm:t>
    </dgm:pt>
    <dgm:pt modelId="{C89F2AF8-F03B-464C-8EEB-F085908EE8D5}" type="pres">
      <dgm:prSet presAssocID="{8DB174AB-D607-43E0-A747-55AD42E01675}" presName="connTx" presStyleLbl="parChTrans1D3" presStyleIdx="2" presStyleCnt="3"/>
      <dgm:spPr/>
      <dgm:t>
        <a:bodyPr/>
        <a:lstStyle/>
        <a:p>
          <a:endParaRPr lang="es-MX"/>
        </a:p>
      </dgm:t>
    </dgm:pt>
    <dgm:pt modelId="{05998978-CEDB-4000-81AB-5D06668AAEBD}" type="pres">
      <dgm:prSet presAssocID="{DC77B612-77B8-496F-BCB3-3647A1CD36AF}" presName="root2" presStyleCnt="0"/>
      <dgm:spPr/>
    </dgm:pt>
    <dgm:pt modelId="{C1599D03-461B-4B60-97DE-3E1D06443591}" type="pres">
      <dgm:prSet presAssocID="{DC77B612-77B8-496F-BCB3-3647A1CD36AF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0F6B673-6AA8-4DDD-A466-305F14023F21}" type="pres">
      <dgm:prSet presAssocID="{DC77B612-77B8-496F-BCB3-3647A1CD36AF}" presName="level3hierChild" presStyleCnt="0"/>
      <dgm:spPr/>
    </dgm:pt>
  </dgm:ptLst>
  <dgm:cxnLst>
    <dgm:cxn modelId="{EDC49CBB-D47F-422F-9215-622EA3654D38}" type="presOf" srcId="{A1756819-6FAC-4B1C-B68F-9F2D645ABDCB}" destId="{344759F7-69C6-4BDD-A82A-AE0E8BA92971}" srcOrd="0" destOrd="0" presId="urn:microsoft.com/office/officeart/2005/8/layout/hierarchy2"/>
    <dgm:cxn modelId="{0EEFD876-17FD-4953-AADE-F89101D5138E}" srcId="{B8528F49-4630-494A-8EB2-BAA7905584E4}" destId="{DC77B612-77B8-496F-BCB3-3647A1CD36AF}" srcOrd="2" destOrd="0" parTransId="{8DB174AB-D607-43E0-A747-55AD42E01675}" sibTransId="{9C4DA31B-7F4B-4622-AD64-8554F994CFDE}"/>
    <dgm:cxn modelId="{459AF038-85BD-43EA-A6AF-EEF0E4CA48A0}" srcId="{B8528F49-4630-494A-8EB2-BAA7905584E4}" destId="{8F965C08-46CB-47EA-A99B-708B99799589}" srcOrd="1" destOrd="0" parTransId="{871818B1-0C93-4864-8B3C-9874792D22C7}" sibTransId="{2A9413E1-48D0-4DCB-B126-6FDD3DEAC90E}"/>
    <dgm:cxn modelId="{6C1CED54-E43C-4433-8F4D-B92D30D051DE}" type="presOf" srcId="{B8528F49-4630-494A-8EB2-BAA7905584E4}" destId="{E2002676-A345-4BEA-A22E-3363150443A4}" srcOrd="0" destOrd="0" presId="urn:microsoft.com/office/officeart/2005/8/layout/hierarchy2"/>
    <dgm:cxn modelId="{A547487C-AECC-45B4-9E1B-F18034D71EA3}" srcId="{A0D97B85-364B-4022-8134-F9F471BF4AD4}" destId="{EE53A4C2-0FA3-4F3D-A0BD-4B54400F57FF}" srcOrd="0" destOrd="0" parTransId="{50E99A3F-D5E9-473F-A3C4-4AA1C0A5A5F0}" sibTransId="{DCEE0B0C-9C2B-4B3C-86CA-C95095235C1A}"/>
    <dgm:cxn modelId="{1157670F-D375-4630-BDB7-2610135CAD38}" type="presOf" srcId="{8DB174AB-D607-43E0-A747-55AD42E01675}" destId="{68B26664-5065-44FF-87A4-8D4515223EF6}" srcOrd="0" destOrd="0" presId="urn:microsoft.com/office/officeart/2005/8/layout/hierarchy2"/>
    <dgm:cxn modelId="{2FE836E8-B031-49A2-8D37-336AEAC41F74}" type="presOf" srcId="{DEC0B19B-2ABB-4605-9676-60BF9CCA5253}" destId="{328E3F84-5C29-4D33-99A0-99A65785F0FE}" srcOrd="0" destOrd="0" presId="urn:microsoft.com/office/officeart/2005/8/layout/hierarchy2"/>
    <dgm:cxn modelId="{77AFF9C7-E8BE-453D-AD60-8C871BD0FCB9}" type="presOf" srcId="{8F6C90EB-91CA-4935-82F5-A45C3572CCA0}" destId="{64048AC9-168F-4E44-9040-032E009F1DDC}" srcOrd="0" destOrd="0" presId="urn:microsoft.com/office/officeart/2005/8/layout/hierarchy2"/>
    <dgm:cxn modelId="{BB87DCFA-B595-4C34-8B8D-637D7D840D25}" type="presOf" srcId="{96F4FCC5-6053-4045-9D64-D7137F715F3D}" destId="{DB723551-6EB1-47D1-9943-7C9B8BDB49DE}" srcOrd="1" destOrd="0" presId="urn:microsoft.com/office/officeart/2005/8/layout/hierarchy2"/>
    <dgm:cxn modelId="{E17E33A3-7070-49DF-8CE3-D71F14CE64A3}" srcId="{EE53A4C2-0FA3-4F3D-A0BD-4B54400F57FF}" destId="{D5CA9C7D-9288-4E61-9208-83E281700238}" srcOrd="0" destOrd="0" parTransId="{96F4FCC5-6053-4045-9D64-D7137F715F3D}" sibTransId="{B15521C2-394B-49FD-B1E8-952E278B6C46}"/>
    <dgm:cxn modelId="{139A9A91-12A5-4E6A-AF66-17390A9756B8}" type="presOf" srcId="{96F4FCC5-6053-4045-9D64-D7137F715F3D}" destId="{4A161611-4457-401B-BF89-5EAFB881DE9D}" srcOrd="0" destOrd="0" presId="urn:microsoft.com/office/officeart/2005/8/layout/hierarchy2"/>
    <dgm:cxn modelId="{5C681050-570E-49B9-B6E1-411870341E5D}" type="presOf" srcId="{D5CA9C7D-9288-4E61-9208-83E281700238}" destId="{E8846C4F-8860-4F3B-B466-19FEA9BC6B2F}" srcOrd="0" destOrd="0" presId="urn:microsoft.com/office/officeart/2005/8/layout/hierarchy2"/>
    <dgm:cxn modelId="{DA6E9F1F-3079-48C9-9EE6-FC31A202C42F}" type="presOf" srcId="{8DB174AB-D607-43E0-A747-55AD42E01675}" destId="{C89F2AF8-F03B-464C-8EEB-F085908EE8D5}" srcOrd="1" destOrd="0" presId="urn:microsoft.com/office/officeart/2005/8/layout/hierarchy2"/>
    <dgm:cxn modelId="{1EFE14E0-2103-4E26-95BB-AFAE86872C7C}" srcId="{EE53A4C2-0FA3-4F3D-A0BD-4B54400F57FF}" destId="{8F6C90EB-91CA-4935-82F5-A45C3572CCA0}" srcOrd="1" destOrd="0" parTransId="{A1756819-6FAC-4B1C-B68F-9F2D645ABDCB}" sibTransId="{B74D25FC-9846-4AE8-86B6-283962E7FC37}"/>
    <dgm:cxn modelId="{1AF8C3C0-858C-4A7F-91B7-AB080C7B70B5}" type="presOf" srcId="{B3CA7289-6BC4-4B9A-9E23-235AB8A24A8C}" destId="{8A0A716E-B62A-4CAA-8109-B7A5B0FD7F02}" srcOrd="1" destOrd="0" presId="urn:microsoft.com/office/officeart/2005/8/layout/hierarchy2"/>
    <dgm:cxn modelId="{1098F032-EB77-48B5-B40B-6586B23AC293}" type="presOf" srcId="{32400C8B-1D46-4E7B-AFD0-A42AF5A1A1F6}" destId="{3523F459-BDEF-4525-AF63-642CCEB33B9C}" srcOrd="0" destOrd="0" presId="urn:microsoft.com/office/officeart/2005/8/layout/hierarchy2"/>
    <dgm:cxn modelId="{FBFD6E9E-BF26-4992-8819-557B63FAE4B4}" type="presOf" srcId="{8F965C08-46CB-47EA-A99B-708B99799589}" destId="{2A4EFB81-D57A-4F95-92C1-28DC3B70F978}" srcOrd="0" destOrd="0" presId="urn:microsoft.com/office/officeart/2005/8/layout/hierarchy2"/>
    <dgm:cxn modelId="{5652BC92-8D85-4370-AE98-3FE5839AA554}" srcId="{EE53A4C2-0FA3-4F3D-A0BD-4B54400F57FF}" destId="{B8528F49-4630-494A-8EB2-BAA7905584E4}" srcOrd="2" destOrd="0" parTransId="{B3CA7289-6BC4-4B9A-9E23-235AB8A24A8C}" sibTransId="{ADCE26C8-8147-47F2-BDD2-D62D6B9266E2}"/>
    <dgm:cxn modelId="{5B0D80A0-BB37-4A50-8796-E692D7880CCC}" type="presOf" srcId="{B3CA7289-6BC4-4B9A-9E23-235AB8A24A8C}" destId="{BF2777A4-07FC-4D9F-8C50-4A50424C936A}" srcOrd="0" destOrd="0" presId="urn:microsoft.com/office/officeart/2005/8/layout/hierarchy2"/>
    <dgm:cxn modelId="{277D90F3-68BB-4971-8FC6-95B95E3ABA51}" type="presOf" srcId="{DC77B612-77B8-496F-BCB3-3647A1CD36AF}" destId="{C1599D03-461B-4B60-97DE-3E1D06443591}" srcOrd="0" destOrd="0" presId="urn:microsoft.com/office/officeart/2005/8/layout/hierarchy2"/>
    <dgm:cxn modelId="{0E67FABE-5C6B-4340-A2A2-4830F3A84196}" type="presOf" srcId="{871818B1-0C93-4864-8B3C-9874792D22C7}" destId="{9E747119-BEBA-48D1-B7DB-36244ABD0F68}" srcOrd="0" destOrd="0" presId="urn:microsoft.com/office/officeart/2005/8/layout/hierarchy2"/>
    <dgm:cxn modelId="{18D724F1-AEA1-43C2-8A92-F0AA95791E38}" type="presOf" srcId="{A1756819-6FAC-4B1C-B68F-9F2D645ABDCB}" destId="{0C533C4A-5E22-44EE-8196-E2011E7C44BE}" srcOrd="1" destOrd="0" presId="urn:microsoft.com/office/officeart/2005/8/layout/hierarchy2"/>
    <dgm:cxn modelId="{DE85B7DB-F426-46D2-ACD1-4A0100BCB20B}" type="presOf" srcId="{A0D97B85-364B-4022-8134-F9F471BF4AD4}" destId="{7E6A7906-1F02-4794-B6BD-04025A919645}" srcOrd="0" destOrd="0" presId="urn:microsoft.com/office/officeart/2005/8/layout/hierarchy2"/>
    <dgm:cxn modelId="{54721080-C650-4BCF-A70B-182119C894AC}" srcId="{B8528F49-4630-494A-8EB2-BAA7905584E4}" destId="{32400C8B-1D46-4E7B-AFD0-A42AF5A1A1F6}" srcOrd="0" destOrd="0" parTransId="{DEC0B19B-2ABB-4605-9676-60BF9CCA5253}" sibTransId="{90B64A50-FDA0-477B-B8F0-FCBD685C0BC1}"/>
    <dgm:cxn modelId="{4C2B7C8B-0B14-4268-8C19-209490CEA088}" type="presOf" srcId="{EE53A4C2-0FA3-4F3D-A0BD-4B54400F57FF}" destId="{C4D9509F-0765-411E-B986-914A3517EB68}" srcOrd="0" destOrd="0" presId="urn:microsoft.com/office/officeart/2005/8/layout/hierarchy2"/>
    <dgm:cxn modelId="{B0A85CF1-5755-4082-ADD2-14C273B84400}" type="presOf" srcId="{DEC0B19B-2ABB-4605-9676-60BF9CCA5253}" destId="{70B754CB-24E6-42DF-A90B-B4157285D8B3}" srcOrd="1" destOrd="0" presId="urn:microsoft.com/office/officeart/2005/8/layout/hierarchy2"/>
    <dgm:cxn modelId="{C2CFE73D-F4F5-4A42-B684-3E957B2D84C2}" type="presOf" srcId="{871818B1-0C93-4864-8B3C-9874792D22C7}" destId="{9DB85D1A-3BB9-4153-BD1B-619543DEE747}" srcOrd="1" destOrd="0" presId="urn:microsoft.com/office/officeart/2005/8/layout/hierarchy2"/>
    <dgm:cxn modelId="{CC60C78D-EB60-4819-B991-E137FAFE2237}" type="presParOf" srcId="{7E6A7906-1F02-4794-B6BD-04025A919645}" destId="{C4745F53-259F-4CDC-8400-7BB98D52E1AA}" srcOrd="0" destOrd="0" presId="urn:microsoft.com/office/officeart/2005/8/layout/hierarchy2"/>
    <dgm:cxn modelId="{BE29E208-015E-4325-A7F7-08935C21B925}" type="presParOf" srcId="{C4745F53-259F-4CDC-8400-7BB98D52E1AA}" destId="{C4D9509F-0765-411E-B986-914A3517EB68}" srcOrd="0" destOrd="0" presId="urn:microsoft.com/office/officeart/2005/8/layout/hierarchy2"/>
    <dgm:cxn modelId="{D6C72B65-6A42-4AB6-9FD1-2F8FC32EECB4}" type="presParOf" srcId="{C4745F53-259F-4CDC-8400-7BB98D52E1AA}" destId="{D3569F54-D886-4092-BD7A-2DCA8358C518}" srcOrd="1" destOrd="0" presId="urn:microsoft.com/office/officeart/2005/8/layout/hierarchy2"/>
    <dgm:cxn modelId="{B33B8007-8E6F-4F16-894C-BF1239F94A08}" type="presParOf" srcId="{D3569F54-D886-4092-BD7A-2DCA8358C518}" destId="{4A161611-4457-401B-BF89-5EAFB881DE9D}" srcOrd="0" destOrd="0" presId="urn:microsoft.com/office/officeart/2005/8/layout/hierarchy2"/>
    <dgm:cxn modelId="{30A34141-47BD-4C44-8A4C-B34549E8C8E9}" type="presParOf" srcId="{4A161611-4457-401B-BF89-5EAFB881DE9D}" destId="{DB723551-6EB1-47D1-9943-7C9B8BDB49DE}" srcOrd="0" destOrd="0" presId="urn:microsoft.com/office/officeart/2005/8/layout/hierarchy2"/>
    <dgm:cxn modelId="{6239B447-A932-485C-938C-C5EA61431EDB}" type="presParOf" srcId="{D3569F54-D886-4092-BD7A-2DCA8358C518}" destId="{CE0A532B-F172-4EFC-AF92-4C4B01CC3990}" srcOrd="1" destOrd="0" presId="urn:microsoft.com/office/officeart/2005/8/layout/hierarchy2"/>
    <dgm:cxn modelId="{F1CDD8A2-77C5-4CA1-9567-42505E1ABFFD}" type="presParOf" srcId="{CE0A532B-F172-4EFC-AF92-4C4B01CC3990}" destId="{E8846C4F-8860-4F3B-B466-19FEA9BC6B2F}" srcOrd="0" destOrd="0" presId="urn:microsoft.com/office/officeart/2005/8/layout/hierarchy2"/>
    <dgm:cxn modelId="{82345363-B3AE-4DD2-9B77-A1A065954DBA}" type="presParOf" srcId="{CE0A532B-F172-4EFC-AF92-4C4B01CC3990}" destId="{D1AC5F79-8779-41F8-B243-4D513F4D62A7}" srcOrd="1" destOrd="0" presId="urn:microsoft.com/office/officeart/2005/8/layout/hierarchy2"/>
    <dgm:cxn modelId="{23BDF6B1-9945-464E-B4B3-B8D4A561ECC1}" type="presParOf" srcId="{D3569F54-D886-4092-BD7A-2DCA8358C518}" destId="{344759F7-69C6-4BDD-A82A-AE0E8BA92971}" srcOrd="2" destOrd="0" presId="urn:microsoft.com/office/officeart/2005/8/layout/hierarchy2"/>
    <dgm:cxn modelId="{7AA33F26-4538-4F4F-B394-C79401DAD9C9}" type="presParOf" srcId="{344759F7-69C6-4BDD-A82A-AE0E8BA92971}" destId="{0C533C4A-5E22-44EE-8196-E2011E7C44BE}" srcOrd="0" destOrd="0" presId="urn:microsoft.com/office/officeart/2005/8/layout/hierarchy2"/>
    <dgm:cxn modelId="{124C0824-79D0-43B2-A80C-2DE6CEA4E741}" type="presParOf" srcId="{D3569F54-D886-4092-BD7A-2DCA8358C518}" destId="{845547F3-5902-426A-895D-63A7B820F340}" srcOrd="3" destOrd="0" presId="urn:microsoft.com/office/officeart/2005/8/layout/hierarchy2"/>
    <dgm:cxn modelId="{4E9A74C5-F40B-433A-A4FF-8B6FD4E55A8F}" type="presParOf" srcId="{845547F3-5902-426A-895D-63A7B820F340}" destId="{64048AC9-168F-4E44-9040-032E009F1DDC}" srcOrd="0" destOrd="0" presId="urn:microsoft.com/office/officeart/2005/8/layout/hierarchy2"/>
    <dgm:cxn modelId="{DAA774A7-AFEE-427F-8C65-EBE948603203}" type="presParOf" srcId="{845547F3-5902-426A-895D-63A7B820F340}" destId="{13A8B376-59FC-43EB-A31F-2F5B041B80C4}" srcOrd="1" destOrd="0" presId="urn:microsoft.com/office/officeart/2005/8/layout/hierarchy2"/>
    <dgm:cxn modelId="{608FE174-21C9-49BF-9390-C126B218C785}" type="presParOf" srcId="{D3569F54-D886-4092-BD7A-2DCA8358C518}" destId="{BF2777A4-07FC-4D9F-8C50-4A50424C936A}" srcOrd="4" destOrd="0" presId="urn:microsoft.com/office/officeart/2005/8/layout/hierarchy2"/>
    <dgm:cxn modelId="{4B621A1C-33EC-4744-925B-8C2ACC3A768C}" type="presParOf" srcId="{BF2777A4-07FC-4D9F-8C50-4A50424C936A}" destId="{8A0A716E-B62A-4CAA-8109-B7A5B0FD7F02}" srcOrd="0" destOrd="0" presId="urn:microsoft.com/office/officeart/2005/8/layout/hierarchy2"/>
    <dgm:cxn modelId="{4949DDB1-6140-418D-AAB7-F5CC1B18B5E2}" type="presParOf" srcId="{D3569F54-D886-4092-BD7A-2DCA8358C518}" destId="{1577DD39-4980-4059-B001-1A02BB8CAB2C}" srcOrd="5" destOrd="0" presId="urn:microsoft.com/office/officeart/2005/8/layout/hierarchy2"/>
    <dgm:cxn modelId="{239D3106-0146-4E25-ABD0-629D0053A313}" type="presParOf" srcId="{1577DD39-4980-4059-B001-1A02BB8CAB2C}" destId="{E2002676-A345-4BEA-A22E-3363150443A4}" srcOrd="0" destOrd="0" presId="urn:microsoft.com/office/officeart/2005/8/layout/hierarchy2"/>
    <dgm:cxn modelId="{10C86F83-2511-411D-853C-8534B9F8D325}" type="presParOf" srcId="{1577DD39-4980-4059-B001-1A02BB8CAB2C}" destId="{18AAC4CA-7E10-42B5-BC75-13F042FC80E3}" srcOrd="1" destOrd="0" presId="urn:microsoft.com/office/officeart/2005/8/layout/hierarchy2"/>
    <dgm:cxn modelId="{097E0D86-0284-4DA5-966F-1E741FA8AAF2}" type="presParOf" srcId="{18AAC4CA-7E10-42B5-BC75-13F042FC80E3}" destId="{328E3F84-5C29-4D33-99A0-99A65785F0FE}" srcOrd="0" destOrd="0" presId="urn:microsoft.com/office/officeart/2005/8/layout/hierarchy2"/>
    <dgm:cxn modelId="{119989DD-E6BB-417E-935B-9576439AFE5D}" type="presParOf" srcId="{328E3F84-5C29-4D33-99A0-99A65785F0FE}" destId="{70B754CB-24E6-42DF-A90B-B4157285D8B3}" srcOrd="0" destOrd="0" presId="urn:microsoft.com/office/officeart/2005/8/layout/hierarchy2"/>
    <dgm:cxn modelId="{97F105BA-BFC9-4C79-9F48-1F3EEAAF7BFA}" type="presParOf" srcId="{18AAC4CA-7E10-42B5-BC75-13F042FC80E3}" destId="{DD1F5B10-09D7-40B5-B821-CDFBCEA4378F}" srcOrd="1" destOrd="0" presId="urn:microsoft.com/office/officeart/2005/8/layout/hierarchy2"/>
    <dgm:cxn modelId="{8C33CF3B-AB02-40B2-856E-BE4787D594E8}" type="presParOf" srcId="{DD1F5B10-09D7-40B5-B821-CDFBCEA4378F}" destId="{3523F459-BDEF-4525-AF63-642CCEB33B9C}" srcOrd="0" destOrd="0" presId="urn:microsoft.com/office/officeart/2005/8/layout/hierarchy2"/>
    <dgm:cxn modelId="{E16BB72A-152F-4BCE-8DDA-8A88AC36B627}" type="presParOf" srcId="{DD1F5B10-09D7-40B5-B821-CDFBCEA4378F}" destId="{C79BF567-8932-4CAA-B72E-EA80CFA80BBF}" srcOrd="1" destOrd="0" presId="urn:microsoft.com/office/officeart/2005/8/layout/hierarchy2"/>
    <dgm:cxn modelId="{80285815-4EEE-41E9-B7EA-37B5EC03DD5B}" type="presParOf" srcId="{18AAC4CA-7E10-42B5-BC75-13F042FC80E3}" destId="{9E747119-BEBA-48D1-B7DB-36244ABD0F68}" srcOrd="2" destOrd="0" presId="urn:microsoft.com/office/officeart/2005/8/layout/hierarchy2"/>
    <dgm:cxn modelId="{50F41F94-5D41-4D33-A3B8-851E34A15D87}" type="presParOf" srcId="{9E747119-BEBA-48D1-B7DB-36244ABD0F68}" destId="{9DB85D1A-3BB9-4153-BD1B-619543DEE747}" srcOrd="0" destOrd="0" presId="urn:microsoft.com/office/officeart/2005/8/layout/hierarchy2"/>
    <dgm:cxn modelId="{F09CA33B-3943-4B24-8845-1BFDCC79E8A8}" type="presParOf" srcId="{18AAC4CA-7E10-42B5-BC75-13F042FC80E3}" destId="{463764EA-10F8-4FB7-A95A-C97DED5B599A}" srcOrd="3" destOrd="0" presId="urn:microsoft.com/office/officeart/2005/8/layout/hierarchy2"/>
    <dgm:cxn modelId="{320E93EE-73EB-40B6-8A94-82451D079261}" type="presParOf" srcId="{463764EA-10F8-4FB7-A95A-C97DED5B599A}" destId="{2A4EFB81-D57A-4F95-92C1-28DC3B70F978}" srcOrd="0" destOrd="0" presId="urn:microsoft.com/office/officeart/2005/8/layout/hierarchy2"/>
    <dgm:cxn modelId="{F0A08E3E-DEC2-4B85-AAD9-6A372693DD11}" type="presParOf" srcId="{463764EA-10F8-4FB7-A95A-C97DED5B599A}" destId="{56F131CC-EABB-4FD1-9246-0DFF7F5B11F8}" srcOrd="1" destOrd="0" presId="urn:microsoft.com/office/officeart/2005/8/layout/hierarchy2"/>
    <dgm:cxn modelId="{4787A363-5211-416A-BB27-97EA448CE6EC}" type="presParOf" srcId="{18AAC4CA-7E10-42B5-BC75-13F042FC80E3}" destId="{68B26664-5065-44FF-87A4-8D4515223EF6}" srcOrd="4" destOrd="0" presId="urn:microsoft.com/office/officeart/2005/8/layout/hierarchy2"/>
    <dgm:cxn modelId="{250D9B2B-9F18-4F0D-9A89-DF190F76A240}" type="presParOf" srcId="{68B26664-5065-44FF-87A4-8D4515223EF6}" destId="{C89F2AF8-F03B-464C-8EEB-F085908EE8D5}" srcOrd="0" destOrd="0" presId="urn:microsoft.com/office/officeart/2005/8/layout/hierarchy2"/>
    <dgm:cxn modelId="{A13A1728-0654-48C2-A2B2-F70599ED37CF}" type="presParOf" srcId="{18AAC4CA-7E10-42B5-BC75-13F042FC80E3}" destId="{05998978-CEDB-4000-81AB-5D06668AAEBD}" srcOrd="5" destOrd="0" presId="urn:microsoft.com/office/officeart/2005/8/layout/hierarchy2"/>
    <dgm:cxn modelId="{B4351E32-F1CF-4947-8CC9-A5C725A0BC72}" type="presParOf" srcId="{05998978-CEDB-4000-81AB-5D06668AAEBD}" destId="{C1599D03-461B-4B60-97DE-3E1D06443591}" srcOrd="0" destOrd="0" presId="urn:microsoft.com/office/officeart/2005/8/layout/hierarchy2"/>
    <dgm:cxn modelId="{AB7A081D-E1B0-4627-804E-81DA6E0F5C9C}" type="presParOf" srcId="{05998978-CEDB-4000-81AB-5D06668AAEBD}" destId="{B0F6B673-6AA8-4DDD-A466-305F14023F2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C9EC0EE-C24C-4BC3-B800-A7A7C1D1B453}" type="doc">
      <dgm:prSet loTypeId="urn:microsoft.com/office/officeart/2008/layout/BendingPictureBlocks" loCatId="picture" qsTypeId="urn:microsoft.com/office/officeart/2005/8/quickstyle/3d1" qsCatId="3D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52F2D607-379A-4087-929B-AC2B5428BA57}">
      <dgm:prSet phldrT="[Texto]"/>
      <dgm:spPr/>
      <dgm:t>
        <a:bodyPr/>
        <a:lstStyle/>
        <a:p>
          <a:r>
            <a:rPr lang="es-ES" dirty="0" smtClean="0">
              <a:latin typeface="Arial" pitchFamily="34" charset="0"/>
              <a:cs typeface="Arial" pitchFamily="34" charset="0"/>
            </a:rPr>
            <a:t>A este Factor le corresponden hasta 20 puntos</a:t>
          </a:r>
          <a:endParaRPr lang="es-MX" dirty="0"/>
        </a:p>
      </dgm:t>
    </dgm:pt>
    <dgm:pt modelId="{737BF295-2103-4A58-B0E7-B2DA504DC47A}" type="parTrans" cxnId="{87182610-BF5D-4FDB-8606-F3CFF74D2AD8}">
      <dgm:prSet/>
      <dgm:spPr/>
      <dgm:t>
        <a:bodyPr/>
        <a:lstStyle/>
        <a:p>
          <a:endParaRPr lang="es-MX"/>
        </a:p>
      </dgm:t>
    </dgm:pt>
    <dgm:pt modelId="{4FEC8FF0-62C5-422E-864B-94156C73D119}" type="sibTrans" cxnId="{87182610-BF5D-4FDB-8606-F3CFF74D2AD8}">
      <dgm:prSet/>
      <dgm:spPr/>
      <dgm:t>
        <a:bodyPr/>
        <a:lstStyle/>
        <a:p>
          <a:endParaRPr lang="es-MX"/>
        </a:p>
      </dgm:t>
    </dgm:pt>
    <dgm:pt modelId="{6D9D216E-D416-457A-A0C3-A6F3119364AB}">
      <dgm:prSet phldrT="[Texto]" custT="1"/>
      <dgm:spPr/>
      <dgm:t>
        <a:bodyPr/>
        <a:lstStyle/>
        <a:p>
          <a:r>
            <a:rPr lang="es-ES" sz="1600" dirty="0" smtClean="0">
              <a:latin typeface="Arial" pitchFamily="34" charset="0"/>
              <a:cs typeface="Arial" pitchFamily="34" charset="0"/>
            </a:rPr>
            <a:t>Son las acciones extraordinarias que realizan los participantes fuera del horario de trabajo dirigidas al fortalecimiento del aprendizaje de los alumnos, a favorecer la integración social, generar las condiciones propicias para el desarrollo del proceso enseñanza-aprendizaje y promover en la comunidad un ambiente seguro y sano</a:t>
          </a:r>
          <a:endParaRPr lang="es-MX" sz="1600" dirty="0"/>
        </a:p>
      </dgm:t>
    </dgm:pt>
    <dgm:pt modelId="{89D3B308-0906-4124-B962-3A78D242ABA8}" type="parTrans" cxnId="{8F69C9B1-237F-400B-BA4B-E14F0095CC50}">
      <dgm:prSet/>
      <dgm:spPr/>
      <dgm:t>
        <a:bodyPr/>
        <a:lstStyle/>
        <a:p>
          <a:endParaRPr lang="es-MX"/>
        </a:p>
      </dgm:t>
    </dgm:pt>
    <dgm:pt modelId="{D24370E6-975D-49FD-B5A7-F5EBCC12D963}" type="sibTrans" cxnId="{8F69C9B1-237F-400B-BA4B-E14F0095CC50}">
      <dgm:prSet/>
      <dgm:spPr/>
      <dgm:t>
        <a:bodyPr/>
        <a:lstStyle/>
        <a:p>
          <a:endParaRPr lang="es-MX"/>
        </a:p>
      </dgm:t>
    </dgm:pt>
    <dgm:pt modelId="{A75CC664-A84D-443E-994B-B2513C717B86}" type="pres">
      <dgm:prSet presAssocID="{9C9EC0EE-C24C-4BC3-B800-A7A7C1D1B453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EDC0919C-6028-49D2-82AA-2F5B5333075C}" type="pres">
      <dgm:prSet presAssocID="{52F2D607-379A-4087-929B-AC2B5428BA57}" presName="composite" presStyleCnt="0"/>
      <dgm:spPr/>
    </dgm:pt>
    <dgm:pt modelId="{98DEC797-D42D-40C6-8637-16EFB0B7EA1D}" type="pres">
      <dgm:prSet presAssocID="{52F2D607-379A-4087-929B-AC2B5428BA57}" presName="rect1" presStyleLbl="bgImgPlace1" presStyleIdx="0" presStyleCnt="2" custScaleX="56892" custScaleY="69596" custLinFactNeighborX="-14800"/>
      <dgm:spPr>
        <a:blipFill rotWithShape="1">
          <a:blip xmlns:r="http://schemas.openxmlformats.org/officeDocument/2006/relationships" r:embed="rId1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a:blipFill>
      </dgm:spPr>
    </dgm:pt>
    <dgm:pt modelId="{8FB47DDE-2905-4FBF-B662-AA8B917A3F72}" type="pres">
      <dgm:prSet presAssocID="{52F2D607-379A-4087-929B-AC2B5428BA57}" presName="rect2" presStyleLbl="node1" presStyleIdx="0" presStyleCnt="2" custScaleX="144502" custScaleY="156122" custLinFactNeighborX="-27192" custLinFactNeighborY="5397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88DF6F-6879-445B-BD7E-2BE171548089}" type="pres">
      <dgm:prSet presAssocID="{4FEC8FF0-62C5-422E-864B-94156C73D119}" presName="sibTrans" presStyleCnt="0"/>
      <dgm:spPr/>
    </dgm:pt>
    <dgm:pt modelId="{A5DD5A4A-29F3-4CE1-B645-F9721715A624}" type="pres">
      <dgm:prSet presAssocID="{6D9D216E-D416-457A-A0C3-A6F3119364AB}" presName="composite" presStyleCnt="0"/>
      <dgm:spPr/>
    </dgm:pt>
    <dgm:pt modelId="{B248C6AD-01C9-4B7F-9F25-1D4F34213CE1}" type="pres">
      <dgm:prSet presAssocID="{6D9D216E-D416-457A-A0C3-A6F3119364AB}" presName="rect1" presStyleLbl="bgImgPlace1" presStyleIdx="1" presStyleCnt="2" custScaleX="54100" custScaleY="64895"/>
      <dgm:spPr>
        <a:blipFill rotWithShape="1">
          <a:blip xmlns:r="http://schemas.openxmlformats.org/officeDocument/2006/relationships" r:embed="rId2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a:blipFill>
      </dgm:spPr>
    </dgm:pt>
    <dgm:pt modelId="{C0B6995D-817E-4F49-8C79-4B002519CD4D}" type="pres">
      <dgm:prSet presAssocID="{6D9D216E-D416-457A-A0C3-A6F3119364AB}" presName="rect2" presStyleLbl="node1" presStyleIdx="1" presStyleCnt="2" custScaleX="251308" custScaleY="267755" custLinFactNeighborX="-44165" custLinFactNeighborY="8658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F69C9B1-237F-400B-BA4B-E14F0095CC50}" srcId="{9C9EC0EE-C24C-4BC3-B800-A7A7C1D1B453}" destId="{6D9D216E-D416-457A-A0C3-A6F3119364AB}" srcOrd="1" destOrd="0" parTransId="{89D3B308-0906-4124-B962-3A78D242ABA8}" sibTransId="{D24370E6-975D-49FD-B5A7-F5EBCC12D963}"/>
    <dgm:cxn modelId="{AC998A1E-BC2A-4C32-B3DD-CA5705946895}" type="presOf" srcId="{9C9EC0EE-C24C-4BC3-B800-A7A7C1D1B453}" destId="{A75CC664-A84D-443E-994B-B2513C717B86}" srcOrd="0" destOrd="0" presId="urn:microsoft.com/office/officeart/2008/layout/BendingPictureBlocks"/>
    <dgm:cxn modelId="{87182610-BF5D-4FDB-8606-F3CFF74D2AD8}" srcId="{9C9EC0EE-C24C-4BC3-B800-A7A7C1D1B453}" destId="{52F2D607-379A-4087-929B-AC2B5428BA57}" srcOrd="0" destOrd="0" parTransId="{737BF295-2103-4A58-B0E7-B2DA504DC47A}" sibTransId="{4FEC8FF0-62C5-422E-864B-94156C73D119}"/>
    <dgm:cxn modelId="{12E96725-41DA-4A3C-89E0-CCECC867733D}" type="presOf" srcId="{6D9D216E-D416-457A-A0C3-A6F3119364AB}" destId="{C0B6995D-817E-4F49-8C79-4B002519CD4D}" srcOrd="0" destOrd="0" presId="urn:microsoft.com/office/officeart/2008/layout/BendingPictureBlocks"/>
    <dgm:cxn modelId="{E7FF2149-B271-474C-9D46-CB892E30708B}" type="presOf" srcId="{52F2D607-379A-4087-929B-AC2B5428BA57}" destId="{8FB47DDE-2905-4FBF-B662-AA8B917A3F72}" srcOrd="0" destOrd="0" presId="urn:microsoft.com/office/officeart/2008/layout/BendingPictureBlocks"/>
    <dgm:cxn modelId="{E312937E-1FAE-4533-ADCE-0FEFCD50048A}" type="presParOf" srcId="{A75CC664-A84D-443E-994B-B2513C717B86}" destId="{EDC0919C-6028-49D2-82AA-2F5B5333075C}" srcOrd="0" destOrd="0" presId="urn:microsoft.com/office/officeart/2008/layout/BendingPictureBlocks"/>
    <dgm:cxn modelId="{6412BA24-5171-4B67-A2A4-58E8687C1349}" type="presParOf" srcId="{EDC0919C-6028-49D2-82AA-2F5B5333075C}" destId="{98DEC797-D42D-40C6-8637-16EFB0B7EA1D}" srcOrd="0" destOrd="0" presId="urn:microsoft.com/office/officeart/2008/layout/BendingPictureBlocks"/>
    <dgm:cxn modelId="{066E8434-9AA9-4544-BFAB-5FF7E8505E5B}" type="presParOf" srcId="{EDC0919C-6028-49D2-82AA-2F5B5333075C}" destId="{8FB47DDE-2905-4FBF-B662-AA8B917A3F72}" srcOrd="1" destOrd="0" presId="urn:microsoft.com/office/officeart/2008/layout/BendingPictureBlocks"/>
    <dgm:cxn modelId="{579D40E9-DDA4-41A3-BB9E-AAAC96D90FA3}" type="presParOf" srcId="{A75CC664-A84D-443E-994B-B2513C717B86}" destId="{0288DF6F-6879-445B-BD7E-2BE171548089}" srcOrd="1" destOrd="0" presId="urn:microsoft.com/office/officeart/2008/layout/BendingPictureBlocks"/>
    <dgm:cxn modelId="{EB133DC9-3364-45A6-8250-E15D13CFD041}" type="presParOf" srcId="{A75CC664-A84D-443E-994B-B2513C717B86}" destId="{A5DD5A4A-29F3-4CE1-B645-F9721715A624}" srcOrd="2" destOrd="0" presId="urn:microsoft.com/office/officeart/2008/layout/BendingPictureBlocks"/>
    <dgm:cxn modelId="{F0F9EEA6-0A25-45C0-B78A-9ECF59F441AE}" type="presParOf" srcId="{A5DD5A4A-29F3-4CE1-B645-F9721715A624}" destId="{B248C6AD-01C9-4B7F-9F25-1D4F34213CE1}" srcOrd="0" destOrd="0" presId="urn:microsoft.com/office/officeart/2008/layout/BendingPictureBlocks"/>
    <dgm:cxn modelId="{0B29AC9B-218E-467B-9FDF-691561686B5A}" type="presParOf" srcId="{A5DD5A4A-29F3-4CE1-B645-F9721715A624}" destId="{C0B6995D-817E-4F49-8C79-4B002519CD4D}" srcOrd="1" destOrd="0" presId="urn:microsoft.com/office/officeart/2008/layout/Bend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9F7B5E6-C486-458B-9E7E-4DAFF13C69C1}" type="doc">
      <dgm:prSet loTypeId="urn:microsoft.com/office/officeart/2008/layout/HorizontalMultiLevelHierarchy" loCatId="hierarchy" qsTypeId="urn:microsoft.com/office/officeart/2005/8/quickstyle/3d2" qsCatId="3D" csTypeId="urn:microsoft.com/office/officeart/2005/8/colors/accent0_1" csCatId="mainScheme" phldr="1"/>
      <dgm:spPr/>
      <dgm:t>
        <a:bodyPr/>
        <a:lstStyle/>
        <a:p>
          <a:endParaRPr lang="es-MX"/>
        </a:p>
      </dgm:t>
    </dgm:pt>
    <dgm:pt modelId="{E3B9ABA6-0CD3-405E-94EC-26B322120922}">
      <dgm:prSet phldrT="[Texto]" custT="1"/>
      <dgm:spPr>
        <a:effectLst>
          <a:outerShdw blurRad="127000" dist="114300" dir="5400000" rotWithShape="0">
            <a:srgbClr val="000000">
              <a:alpha val="45000"/>
            </a:srgbClr>
          </a:outerShdw>
        </a:effectLst>
      </dgm:spPr>
      <dgm:t>
        <a:bodyPr/>
        <a:lstStyle/>
        <a:p>
          <a:r>
            <a:rPr lang="es-MX" sz="2800" dirty="0" smtClean="0">
              <a:latin typeface="Arial" pitchFamily="34" charset="0"/>
              <a:cs typeface="Arial" pitchFamily="34" charset="0"/>
            </a:rPr>
            <a:t>Componentes</a:t>
          </a:r>
          <a:endParaRPr lang="es-MX" sz="2800" dirty="0">
            <a:latin typeface="Arial" pitchFamily="34" charset="0"/>
            <a:cs typeface="Arial" pitchFamily="34" charset="0"/>
          </a:endParaRPr>
        </a:p>
      </dgm:t>
    </dgm:pt>
    <dgm:pt modelId="{99E26F1F-97E0-4FAA-95ED-F786A3E577BF}" type="parTrans" cxnId="{653742AC-237F-4DF6-9E55-E04C39423F15}">
      <dgm:prSet/>
      <dgm:spPr/>
      <dgm:t>
        <a:bodyPr/>
        <a:lstStyle/>
        <a:p>
          <a:endParaRPr lang="es-MX"/>
        </a:p>
      </dgm:t>
    </dgm:pt>
    <dgm:pt modelId="{2EBF7F39-C97E-48E8-B05F-6763010EE22F}" type="sibTrans" cxnId="{653742AC-237F-4DF6-9E55-E04C39423F15}">
      <dgm:prSet/>
      <dgm:spPr/>
      <dgm:t>
        <a:bodyPr/>
        <a:lstStyle/>
        <a:p>
          <a:endParaRPr lang="es-MX"/>
        </a:p>
      </dgm:t>
    </dgm:pt>
    <dgm:pt modelId="{8E862197-3C01-42E6-9AB3-C60DFF0F3160}">
      <dgm:prSet phldrT="[Texto]" custT="1"/>
      <dgm:spPr>
        <a:effectLst>
          <a:outerShdw blurRad="101600" dist="101600" dir="2400000" rotWithShape="0">
            <a:srgbClr val="000000">
              <a:alpha val="45000"/>
            </a:srgbClr>
          </a:outerShdw>
        </a:effectLst>
      </dgm:spPr>
      <dgm:t>
        <a:bodyPr/>
        <a:lstStyle/>
        <a:p>
          <a:r>
            <a:rPr lang="es-ES" sz="1800" dirty="0" smtClean="0">
              <a:latin typeface="Arial" pitchFamily="34" charset="0"/>
              <a:cs typeface="Arial" pitchFamily="34" charset="0"/>
            </a:rPr>
            <a:t>Elaboración y cumplimiento del Plan Anual de Trabajo para Carrera Magisterial (PATCM).</a:t>
          </a:r>
          <a:endParaRPr lang="es-MX" sz="1800" dirty="0"/>
        </a:p>
      </dgm:t>
    </dgm:pt>
    <dgm:pt modelId="{797C4CA7-7923-450A-A792-5D69F5BFB6D7}" type="parTrans" cxnId="{54F1F8CD-28D6-46C2-8E27-705FA327D118}">
      <dgm:prSet/>
      <dgm:spPr/>
      <dgm:t>
        <a:bodyPr/>
        <a:lstStyle/>
        <a:p>
          <a:endParaRPr lang="es-MX"/>
        </a:p>
      </dgm:t>
    </dgm:pt>
    <dgm:pt modelId="{EF287D78-7279-48CC-8E37-18432608E36A}" type="sibTrans" cxnId="{54F1F8CD-28D6-46C2-8E27-705FA327D118}">
      <dgm:prSet/>
      <dgm:spPr/>
      <dgm:t>
        <a:bodyPr/>
        <a:lstStyle/>
        <a:p>
          <a:endParaRPr lang="es-MX"/>
        </a:p>
      </dgm:t>
    </dgm:pt>
    <dgm:pt modelId="{6A0655F2-18E5-49FD-87F1-B91E27483C98}">
      <dgm:prSet phldrT="[Texto]" custT="1"/>
      <dgm:spPr>
        <a:effectLst>
          <a:outerShdw blurRad="101600" dist="101600" dir="2400000" rotWithShape="0">
            <a:srgbClr val="000000">
              <a:alpha val="45000"/>
            </a:srgbClr>
          </a:outerShdw>
        </a:effectLst>
      </dgm:spPr>
      <dgm:t>
        <a:bodyPr/>
        <a:lstStyle/>
        <a:p>
          <a:r>
            <a:rPr lang="es-ES" sz="1800" dirty="0" smtClean="0">
              <a:latin typeface="Arial" pitchFamily="34" charset="0"/>
              <a:cs typeface="Arial" pitchFamily="34" charset="0"/>
            </a:rPr>
            <a:t>Horas laboradas fuera del horario de trabajo. </a:t>
          </a:r>
          <a:endParaRPr lang="es-MX" sz="1800" dirty="0"/>
        </a:p>
      </dgm:t>
    </dgm:pt>
    <dgm:pt modelId="{D160259E-F61D-42DE-BC98-120950BBD891}" type="parTrans" cxnId="{2D4126F4-5D70-42FB-A429-ACB405FD7E18}">
      <dgm:prSet/>
      <dgm:spPr/>
      <dgm:t>
        <a:bodyPr/>
        <a:lstStyle/>
        <a:p>
          <a:endParaRPr lang="es-MX"/>
        </a:p>
      </dgm:t>
    </dgm:pt>
    <dgm:pt modelId="{67FD2BC2-170D-4F1F-A131-2EB391F2CFD6}" type="sibTrans" cxnId="{2D4126F4-5D70-42FB-A429-ACB405FD7E18}">
      <dgm:prSet/>
      <dgm:spPr/>
      <dgm:t>
        <a:bodyPr/>
        <a:lstStyle/>
        <a:p>
          <a:endParaRPr lang="es-MX"/>
        </a:p>
      </dgm:t>
    </dgm:pt>
    <dgm:pt modelId="{57B2421D-A7FB-4BDF-A82C-DA6C2160D07C}" type="pres">
      <dgm:prSet presAssocID="{D9F7B5E6-C486-458B-9E7E-4DAFF13C69C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3BD071E-F3E7-42D7-835C-C95B83D9B5D6}" type="pres">
      <dgm:prSet presAssocID="{E3B9ABA6-0CD3-405E-94EC-26B322120922}" presName="root1" presStyleCnt="0"/>
      <dgm:spPr/>
      <dgm:t>
        <a:bodyPr/>
        <a:lstStyle/>
        <a:p>
          <a:endParaRPr lang="es-MX"/>
        </a:p>
      </dgm:t>
    </dgm:pt>
    <dgm:pt modelId="{7BEA539F-269D-4817-BDE4-406CF00B3673}" type="pres">
      <dgm:prSet presAssocID="{E3B9ABA6-0CD3-405E-94EC-26B322120922}" presName="LevelOneTextNode" presStyleLbl="node0" presStyleIdx="0" presStyleCnt="1" custScaleY="7873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CCDFD6E-076D-4513-BF71-48C761D6DFF8}" type="pres">
      <dgm:prSet presAssocID="{E3B9ABA6-0CD3-405E-94EC-26B322120922}" presName="level2hierChild" presStyleCnt="0"/>
      <dgm:spPr/>
      <dgm:t>
        <a:bodyPr/>
        <a:lstStyle/>
        <a:p>
          <a:endParaRPr lang="es-MX"/>
        </a:p>
      </dgm:t>
    </dgm:pt>
    <dgm:pt modelId="{17CAE6EF-25C8-4742-8349-673DF7B9F437}" type="pres">
      <dgm:prSet presAssocID="{797C4CA7-7923-450A-A792-5D69F5BFB6D7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B68D33A2-7AAA-49CB-BC12-57DF0985422A}" type="pres">
      <dgm:prSet presAssocID="{797C4CA7-7923-450A-A792-5D69F5BFB6D7}" presName="connTx" presStyleLbl="parChTrans1D2" presStyleIdx="0" presStyleCnt="2"/>
      <dgm:spPr/>
      <dgm:t>
        <a:bodyPr/>
        <a:lstStyle/>
        <a:p>
          <a:endParaRPr lang="es-MX"/>
        </a:p>
      </dgm:t>
    </dgm:pt>
    <dgm:pt modelId="{14D0B181-1CDE-4184-AC5A-52F7D635B735}" type="pres">
      <dgm:prSet presAssocID="{8E862197-3C01-42E6-9AB3-C60DFF0F3160}" presName="root2" presStyleCnt="0"/>
      <dgm:spPr/>
      <dgm:t>
        <a:bodyPr/>
        <a:lstStyle/>
        <a:p>
          <a:endParaRPr lang="es-MX"/>
        </a:p>
      </dgm:t>
    </dgm:pt>
    <dgm:pt modelId="{207A8FDC-C56C-4C78-9998-F0024E77FF8F}" type="pres">
      <dgm:prSet presAssocID="{8E862197-3C01-42E6-9AB3-C60DFF0F3160}" presName="LevelTwoTextNode" presStyleLbl="node2" presStyleIdx="0" presStyleCnt="2" custScaleY="19321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3F47955-0D83-41FA-BA88-B176208D03E7}" type="pres">
      <dgm:prSet presAssocID="{8E862197-3C01-42E6-9AB3-C60DFF0F3160}" presName="level3hierChild" presStyleCnt="0"/>
      <dgm:spPr/>
      <dgm:t>
        <a:bodyPr/>
        <a:lstStyle/>
        <a:p>
          <a:endParaRPr lang="es-MX"/>
        </a:p>
      </dgm:t>
    </dgm:pt>
    <dgm:pt modelId="{BB80A99E-FF93-4455-A2AB-7EE4FADD5EC0}" type="pres">
      <dgm:prSet presAssocID="{D160259E-F61D-42DE-BC98-120950BBD891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297BF3AE-82A4-48DB-8A2A-57304A4B31A2}" type="pres">
      <dgm:prSet presAssocID="{D160259E-F61D-42DE-BC98-120950BBD891}" presName="connTx" presStyleLbl="parChTrans1D2" presStyleIdx="1" presStyleCnt="2"/>
      <dgm:spPr/>
      <dgm:t>
        <a:bodyPr/>
        <a:lstStyle/>
        <a:p>
          <a:endParaRPr lang="es-MX"/>
        </a:p>
      </dgm:t>
    </dgm:pt>
    <dgm:pt modelId="{17A5FE7B-5F90-4884-93A8-682AC7F4BA04}" type="pres">
      <dgm:prSet presAssocID="{6A0655F2-18E5-49FD-87F1-B91E27483C98}" presName="root2" presStyleCnt="0"/>
      <dgm:spPr/>
      <dgm:t>
        <a:bodyPr/>
        <a:lstStyle/>
        <a:p>
          <a:endParaRPr lang="es-MX"/>
        </a:p>
      </dgm:t>
    </dgm:pt>
    <dgm:pt modelId="{D1AF72D8-6059-457E-9F17-AFC3D990CBE2}" type="pres">
      <dgm:prSet presAssocID="{6A0655F2-18E5-49FD-87F1-B91E27483C98}" presName="LevelTwoTextNode" presStyleLbl="node2" presStyleIdx="1" presStyleCnt="2" custScaleY="14547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90F5CEF-45BC-41C1-B5AF-F3CF1898DDE3}" type="pres">
      <dgm:prSet presAssocID="{6A0655F2-18E5-49FD-87F1-B91E27483C98}" presName="level3hierChild" presStyleCnt="0"/>
      <dgm:spPr/>
      <dgm:t>
        <a:bodyPr/>
        <a:lstStyle/>
        <a:p>
          <a:endParaRPr lang="es-MX"/>
        </a:p>
      </dgm:t>
    </dgm:pt>
  </dgm:ptLst>
  <dgm:cxnLst>
    <dgm:cxn modelId="{54F1F8CD-28D6-46C2-8E27-705FA327D118}" srcId="{E3B9ABA6-0CD3-405E-94EC-26B322120922}" destId="{8E862197-3C01-42E6-9AB3-C60DFF0F3160}" srcOrd="0" destOrd="0" parTransId="{797C4CA7-7923-450A-A792-5D69F5BFB6D7}" sibTransId="{EF287D78-7279-48CC-8E37-18432608E36A}"/>
    <dgm:cxn modelId="{653742AC-237F-4DF6-9E55-E04C39423F15}" srcId="{D9F7B5E6-C486-458B-9E7E-4DAFF13C69C1}" destId="{E3B9ABA6-0CD3-405E-94EC-26B322120922}" srcOrd="0" destOrd="0" parTransId="{99E26F1F-97E0-4FAA-95ED-F786A3E577BF}" sibTransId="{2EBF7F39-C97E-48E8-B05F-6763010EE22F}"/>
    <dgm:cxn modelId="{629936F8-A2AC-43A5-96D4-C8D10BDA817A}" type="presOf" srcId="{D9F7B5E6-C486-458B-9E7E-4DAFF13C69C1}" destId="{57B2421D-A7FB-4BDF-A82C-DA6C2160D07C}" srcOrd="0" destOrd="0" presId="urn:microsoft.com/office/officeart/2008/layout/HorizontalMultiLevelHierarchy"/>
    <dgm:cxn modelId="{6589E809-01FB-4361-BBFC-834A8BB56648}" type="presOf" srcId="{D160259E-F61D-42DE-BC98-120950BBD891}" destId="{BB80A99E-FF93-4455-A2AB-7EE4FADD5EC0}" srcOrd="0" destOrd="0" presId="urn:microsoft.com/office/officeart/2008/layout/HorizontalMultiLevelHierarchy"/>
    <dgm:cxn modelId="{FF0C4831-DD37-4879-96C4-7CAAEF9E83B6}" type="presOf" srcId="{797C4CA7-7923-450A-A792-5D69F5BFB6D7}" destId="{B68D33A2-7AAA-49CB-BC12-57DF0985422A}" srcOrd="1" destOrd="0" presId="urn:microsoft.com/office/officeart/2008/layout/HorizontalMultiLevelHierarchy"/>
    <dgm:cxn modelId="{2D4126F4-5D70-42FB-A429-ACB405FD7E18}" srcId="{E3B9ABA6-0CD3-405E-94EC-26B322120922}" destId="{6A0655F2-18E5-49FD-87F1-B91E27483C98}" srcOrd="1" destOrd="0" parTransId="{D160259E-F61D-42DE-BC98-120950BBD891}" sibTransId="{67FD2BC2-170D-4F1F-A131-2EB391F2CFD6}"/>
    <dgm:cxn modelId="{AEBF4D4E-1CA6-4517-94AF-ED32D13E6B53}" type="presOf" srcId="{8E862197-3C01-42E6-9AB3-C60DFF0F3160}" destId="{207A8FDC-C56C-4C78-9998-F0024E77FF8F}" srcOrd="0" destOrd="0" presId="urn:microsoft.com/office/officeart/2008/layout/HorizontalMultiLevelHierarchy"/>
    <dgm:cxn modelId="{16D5954F-7746-438B-9C8D-7866C719F6E0}" type="presOf" srcId="{E3B9ABA6-0CD3-405E-94EC-26B322120922}" destId="{7BEA539F-269D-4817-BDE4-406CF00B3673}" srcOrd="0" destOrd="0" presId="urn:microsoft.com/office/officeart/2008/layout/HorizontalMultiLevelHierarchy"/>
    <dgm:cxn modelId="{C75023D5-5D92-4073-A76F-46F6FDC03A6A}" type="presOf" srcId="{6A0655F2-18E5-49FD-87F1-B91E27483C98}" destId="{D1AF72D8-6059-457E-9F17-AFC3D990CBE2}" srcOrd="0" destOrd="0" presId="urn:microsoft.com/office/officeart/2008/layout/HorizontalMultiLevelHierarchy"/>
    <dgm:cxn modelId="{52C19AB8-82B4-4F0E-B1ED-6AF7E240675F}" type="presOf" srcId="{797C4CA7-7923-450A-A792-5D69F5BFB6D7}" destId="{17CAE6EF-25C8-4742-8349-673DF7B9F437}" srcOrd="0" destOrd="0" presId="urn:microsoft.com/office/officeart/2008/layout/HorizontalMultiLevelHierarchy"/>
    <dgm:cxn modelId="{E0C9C9DF-EAC3-429B-9CCD-28985B8B9DF3}" type="presOf" srcId="{D160259E-F61D-42DE-BC98-120950BBD891}" destId="{297BF3AE-82A4-48DB-8A2A-57304A4B31A2}" srcOrd="1" destOrd="0" presId="urn:microsoft.com/office/officeart/2008/layout/HorizontalMultiLevelHierarchy"/>
    <dgm:cxn modelId="{C63096D4-48CE-4C7D-ACDF-C887EE953ED8}" type="presParOf" srcId="{57B2421D-A7FB-4BDF-A82C-DA6C2160D07C}" destId="{13BD071E-F3E7-42D7-835C-C95B83D9B5D6}" srcOrd="0" destOrd="0" presId="urn:microsoft.com/office/officeart/2008/layout/HorizontalMultiLevelHierarchy"/>
    <dgm:cxn modelId="{4AC89211-440F-4D5A-9697-44D55AA1F2F3}" type="presParOf" srcId="{13BD071E-F3E7-42D7-835C-C95B83D9B5D6}" destId="{7BEA539F-269D-4817-BDE4-406CF00B3673}" srcOrd="0" destOrd="0" presId="urn:microsoft.com/office/officeart/2008/layout/HorizontalMultiLevelHierarchy"/>
    <dgm:cxn modelId="{D89B8841-C8BE-4579-A599-F69C1F0C6D8B}" type="presParOf" srcId="{13BD071E-F3E7-42D7-835C-C95B83D9B5D6}" destId="{3CCDFD6E-076D-4513-BF71-48C761D6DFF8}" srcOrd="1" destOrd="0" presId="urn:microsoft.com/office/officeart/2008/layout/HorizontalMultiLevelHierarchy"/>
    <dgm:cxn modelId="{CFE75F7A-A870-4ADB-BBA1-E3A5FC7D8A39}" type="presParOf" srcId="{3CCDFD6E-076D-4513-BF71-48C761D6DFF8}" destId="{17CAE6EF-25C8-4742-8349-673DF7B9F437}" srcOrd="0" destOrd="0" presId="urn:microsoft.com/office/officeart/2008/layout/HorizontalMultiLevelHierarchy"/>
    <dgm:cxn modelId="{7B168680-DF9E-4CE7-B08A-9DC821C45D0C}" type="presParOf" srcId="{17CAE6EF-25C8-4742-8349-673DF7B9F437}" destId="{B68D33A2-7AAA-49CB-BC12-57DF0985422A}" srcOrd="0" destOrd="0" presId="urn:microsoft.com/office/officeart/2008/layout/HorizontalMultiLevelHierarchy"/>
    <dgm:cxn modelId="{69E61DDF-CE21-4464-9C0B-D9447081E79A}" type="presParOf" srcId="{3CCDFD6E-076D-4513-BF71-48C761D6DFF8}" destId="{14D0B181-1CDE-4184-AC5A-52F7D635B735}" srcOrd="1" destOrd="0" presId="urn:microsoft.com/office/officeart/2008/layout/HorizontalMultiLevelHierarchy"/>
    <dgm:cxn modelId="{C5EE3FE4-080A-40FF-B552-3ACD66F68E78}" type="presParOf" srcId="{14D0B181-1CDE-4184-AC5A-52F7D635B735}" destId="{207A8FDC-C56C-4C78-9998-F0024E77FF8F}" srcOrd="0" destOrd="0" presId="urn:microsoft.com/office/officeart/2008/layout/HorizontalMultiLevelHierarchy"/>
    <dgm:cxn modelId="{869F1011-35F5-480A-806E-DAFA08189AC8}" type="presParOf" srcId="{14D0B181-1CDE-4184-AC5A-52F7D635B735}" destId="{53F47955-0D83-41FA-BA88-B176208D03E7}" srcOrd="1" destOrd="0" presId="urn:microsoft.com/office/officeart/2008/layout/HorizontalMultiLevelHierarchy"/>
    <dgm:cxn modelId="{C80F1A41-5669-40D0-AB2F-942DFAB4E0E0}" type="presParOf" srcId="{3CCDFD6E-076D-4513-BF71-48C761D6DFF8}" destId="{BB80A99E-FF93-4455-A2AB-7EE4FADD5EC0}" srcOrd="2" destOrd="0" presId="urn:microsoft.com/office/officeart/2008/layout/HorizontalMultiLevelHierarchy"/>
    <dgm:cxn modelId="{D246E48A-4C57-46BD-B477-69B894248F3C}" type="presParOf" srcId="{BB80A99E-FF93-4455-A2AB-7EE4FADD5EC0}" destId="{297BF3AE-82A4-48DB-8A2A-57304A4B31A2}" srcOrd="0" destOrd="0" presId="urn:microsoft.com/office/officeart/2008/layout/HorizontalMultiLevelHierarchy"/>
    <dgm:cxn modelId="{1F228492-7C1E-45A3-BFDE-929D8E9E0DE9}" type="presParOf" srcId="{3CCDFD6E-076D-4513-BF71-48C761D6DFF8}" destId="{17A5FE7B-5F90-4884-93A8-682AC7F4BA04}" srcOrd="3" destOrd="0" presId="urn:microsoft.com/office/officeart/2008/layout/HorizontalMultiLevelHierarchy"/>
    <dgm:cxn modelId="{7C386633-F053-4396-AE27-502E92B2EE55}" type="presParOf" srcId="{17A5FE7B-5F90-4884-93A8-682AC7F4BA04}" destId="{D1AF72D8-6059-457E-9F17-AFC3D990CBE2}" srcOrd="0" destOrd="0" presId="urn:microsoft.com/office/officeart/2008/layout/HorizontalMultiLevelHierarchy"/>
    <dgm:cxn modelId="{4DDECFEC-2FC5-4F71-B498-0E1105D6D217}" type="presParOf" srcId="{17A5FE7B-5F90-4884-93A8-682AC7F4BA04}" destId="{D90F5CEF-45BC-41C1-B5AF-F3CF1898DDE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9BC233-42E4-4D41-9FF0-107F9CF16553}">
      <dsp:nvSpPr>
        <dsp:cNvPr id="0" name=""/>
        <dsp:cNvSpPr/>
      </dsp:nvSpPr>
      <dsp:spPr>
        <a:xfrm>
          <a:off x="0" y="0"/>
          <a:ext cx="7008440" cy="16476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itchFamily="34" charset="0"/>
              <a:cs typeface="Arial" pitchFamily="34" charset="0"/>
            </a:rPr>
            <a:t>Coadyuvar a elevar la calidad de la educación nacional, mediante el fortalecimiento de la profesionalización de los participantes al impulsar la actualización e innovación de la práctica docente.</a:t>
          </a:r>
          <a:endParaRPr lang="es-MX" sz="2000" kern="1200" dirty="0">
            <a:latin typeface="Arial" pitchFamily="34" charset="0"/>
            <a:cs typeface="Arial" pitchFamily="34" charset="0"/>
          </a:endParaRPr>
        </a:p>
      </dsp:txBody>
      <dsp:txXfrm>
        <a:off x="1566449" y="0"/>
        <a:ext cx="5441990" cy="1647612"/>
      </dsp:txXfrm>
    </dsp:sp>
    <dsp:sp modelId="{CDA2EBB5-DB0C-4F4F-9C35-737E08A4E75C}">
      <dsp:nvSpPr>
        <dsp:cNvPr id="0" name=""/>
        <dsp:cNvSpPr/>
      </dsp:nvSpPr>
      <dsp:spPr>
        <a:xfrm>
          <a:off x="164761" y="164761"/>
          <a:ext cx="1401688" cy="131809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7766102E-B797-4423-869F-5C07FE1D3906}">
      <dsp:nvSpPr>
        <dsp:cNvPr id="0" name=""/>
        <dsp:cNvSpPr/>
      </dsp:nvSpPr>
      <dsp:spPr>
        <a:xfrm>
          <a:off x="0" y="1812373"/>
          <a:ext cx="7008440" cy="16476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itchFamily="34" charset="0"/>
              <a:cs typeface="Arial" pitchFamily="34" charset="0"/>
            </a:rPr>
            <a:t>Valorar la actividad docente, fortaleciendo el aprecio por la función social del profesor.</a:t>
          </a:r>
          <a:endParaRPr lang="es-MX" sz="2000" kern="1200" dirty="0">
            <a:latin typeface="Arial" pitchFamily="34" charset="0"/>
            <a:cs typeface="Arial" pitchFamily="34" charset="0"/>
          </a:endParaRPr>
        </a:p>
      </dsp:txBody>
      <dsp:txXfrm>
        <a:off x="1566449" y="1812373"/>
        <a:ext cx="5441990" cy="1647612"/>
      </dsp:txXfrm>
    </dsp:sp>
    <dsp:sp modelId="{5CA972EF-15A8-4666-BD05-34295DEC417D}">
      <dsp:nvSpPr>
        <dsp:cNvPr id="0" name=""/>
        <dsp:cNvSpPr/>
      </dsp:nvSpPr>
      <dsp:spPr>
        <a:xfrm>
          <a:off x="164761" y="1977135"/>
          <a:ext cx="1401688" cy="131809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03334E41-0758-43AB-8AC8-96BFBEC788BD}">
      <dsp:nvSpPr>
        <dsp:cNvPr id="0" name=""/>
        <dsp:cNvSpPr/>
      </dsp:nvSpPr>
      <dsp:spPr>
        <a:xfrm>
          <a:off x="0" y="3624747"/>
          <a:ext cx="7008440" cy="16476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itchFamily="34" charset="0"/>
              <a:cs typeface="Arial" pitchFamily="34" charset="0"/>
            </a:rPr>
            <a:t>Reconocer y estimular a los docentes que obtengan logros educativos relevantes, para mejorar sus condiciones de vida, profesionales  y  laborales</a:t>
          </a:r>
          <a:endParaRPr lang="es-MX" sz="2000" kern="1200" dirty="0">
            <a:latin typeface="Arial" pitchFamily="34" charset="0"/>
            <a:cs typeface="Arial" pitchFamily="34" charset="0"/>
          </a:endParaRPr>
        </a:p>
      </dsp:txBody>
      <dsp:txXfrm>
        <a:off x="1566449" y="3624747"/>
        <a:ext cx="5441990" cy="1647612"/>
      </dsp:txXfrm>
    </dsp:sp>
    <dsp:sp modelId="{CDF971F9-9265-477F-A96E-499185B19708}">
      <dsp:nvSpPr>
        <dsp:cNvPr id="0" name=""/>
        <dsp:cNvSpPr/>
      </dsp:nvSpPr>
      <dsp:spPr>
        <a:xfrm>
          <a:off x="164761" y="3789508"/>
          <a:ext cx="1401688" cy="131809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2#1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F61A1-5B6D-45EB-9291-AB1ED8C2BF39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5C384-B0B3-4686-ADCE-22B3217CA3E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034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D61E3-37B5-4CB5-B2E7-3394660ACEAC}" type="slidenum">
              <a:rPr lang="es-MX" smtClean="0"/>
              <a:pPr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9071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.mx/imgres?q=snte&amp;um=1&amp;hl=es&amp;sa=N&amp;biw=1378&amp;bih=844&amp;tbm=isch&amp;tbnid=AJ-6bl6P3UA4PM:&amp;imgrefurl=http://www.elcirculorojo.com.mx/local/entrega-snte-pliego-petitorio-de-demanda-salarial-y-de-prestaciones-al-gobierno-del-estado/&amp;docid=ZswWG4J5rPpfVM&amp;w=1600&amp;h=738&amp;ei=foQwTt-zFaHmiAL9k9S_Bg&amp;zoom=1" TargetMode="External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png"/><Relationship Id="rId4" Type="http://schemas.openxmlformats.org/officeDocument/2006/relationships/image" Target="http://t2.gstatic.com/images?q=tbn:ANd9GcRmFGAPlEjxXTjktHak1SJnSguweJaKaS99gjCRBSeqmYMhYHC2" TargetMode="Externa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F73D-4CAA-44E3-A46E-B7B781A40D8C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1A9F2-20E8-4DAC-B92B-36999B42812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F73D-4CAA-44E3-A46E-B7B781A40D8C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1A9F2-20E8-4DAC-B92B-36999B42812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F73D-4CAA-44E3-A46E-B7B781A40D8C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1A9F2-20E8-4DAC-B92B-36999B42812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rgbClr val="F4BE82">
              <a:alpha val="50000"/>
            </a:srgbClr>
          </a:solidFill>
          <a:ln w="50800" cap="rnd" cmpd="thickThin" algn="ctr">
            <a:solidFill>
              <a:schemeClr val="accent1"/>
            </a:solidFill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solidFill>
              <a:schemeClr val="accent1"/>
            </a:solidFill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1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rgbClr val="F4BE82"/>
          </a:solidFill>
          <a:ln w="50800" cap="rnd" cmpd="thickThin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rgbClr val="F4BE8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916832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dirty="0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7FC3065-7AEB-4670-BC7F-79EF2F77FA52}" type="datetime1">
              <a:rPr lang="es-MX" smtClean="0">
                <a:solidFill>
                  <a:srgbClr val="9F2936"/>
                </a:solidFill>
              </a:rPr>
              <a:pPr/>
              <a:t>13/10/2011</a:t>
            </a:fld>
            <a:endParaRPr lang="es-MX">
              <a:solidFill>
                <a:srgbClr val="9F2936"/>
              </a:solidFill>
            </a:endParaRPr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MX">
              <a:solidFill>
                <a:srgbClr val="9F2936"/>
              </a:solidFill>
            </a:endParaRPr>
          </a:p>
        </p:txBody>
      </p:sp>
      <p:pic>
        <p:nvPicPr>
          <p:cNvPr id="2050" name="rg_hi" descr="http://t2.gstatic.com/images?q=tbn:ANd9GcRmFGAPlEjxXTjktHak1SJnSguweJaKaS99gjCRBSeqmYMhYHC2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r:link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382" y="111125"/>
            <a:ext cx="1314450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1125"/>
            <a:ext cx="1320165" cy="692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5161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897C3-751C-4224-B75F-88923B23C187}" type="datetime1">
              <a:rPr lang="es-MX" smtClean="0">
                <a:solidFill>
                  <a:srgbClr val="9F2936"/>
                </a:solidFill>
              </a:rPr>
              <a:pPr/>
              <a:t>13/10/2011</a:t>
            </a:fld>
            <a:endParaRPr lang="es-MX">
              <a:solidFill>
                <a:srgbClr val="9F2936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9F2936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88424" y="6453336"/>
            <a:ext cx="762000" cy="365760"/>
          </a:xfrm>
        </p:spPr>
        <p:txBody>
          <a:bodyPr/>
          <a:lstStyle>
            <a:lvl1pPr>
              <a:defRPr sz="800">
                <a:solidFill>
                  <a:srgbClr val="63010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34426F4-9CF6-40CD-A187-B6755355314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43965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C301-3D5B-4CA3-939B-C37D4EB460DF}" type="datetime1">
              <a:rPr lang="es-MX" smtClean="0">
                <a:solidFill>
                  <a:srgbClr val="9F2936"/>
                </a:solidFill>
              </a:rPr>
              <a:pPr/>
              <a:t>13/10/2011</a:t>
            </a:fld>
            <a:endParaRPr lang="es-MX">
              <a:solidFill>
                <a:srgbClr val="9F2936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9F2936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34341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62E1F-E10F-4CC9-87E1-3ACBED231A49}" type="datetime1">
              <a:rPr lang="es-MX" smtClean="0">
                <a:solidFill>
                  <a:srgbClr val="9F2936"/>
                </a:solidFill>
              </a:rPr>
              <a:pPr/>
              <a:t>13/10/2011</a:t>
            </a:fld>
            <a:endParaRPr lang="es-MX">
              <a:solidFill>
                <a:srgbClr val="9F2936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9F2936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9949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57919D-71FB-449A-A8AB-C2BD83DC58F2}" type="datetime1">
              <a:rPr lang="es-MX" smtClean="0">
                <a:solidFill>
                  <a:srgbClr val="9F2936"/>
                </a:solidFill>
              </a:rPr>
              <a:pPr/>
              <a:t>13/10/2011</a:t>
            </a:fld>
            <a:endParaRPr lang="es-MX">
              <a:solidFill>
                <a:srgbClr val="9F2936"/>
              </a:solidFill>
            </a:endParaRPr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34426F4-9CF6-40CD-A187-B6755355314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>
              <a:solidFill>
                <a:srgbClr val="9F29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382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E5F7CA0-9DAA-4EA3-95EE-E01559EE8B3B}" type="datetime1">
              <a:rPr lang="es-MX" smtClean="0">
                <a:solidFill>
                  <a:srgbClr val="9F2936"/>
                </a:solidFill>
              </a:rPr>
              <a:pPr/>
              <a:t>13/10/2011</a:t>
            </a:fld>
            <a:endParaRPr lang="es-MX">
              <a:solidFill>
                <a:srgbClr val="9F2936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MX">
              <a:solidFill>
                <a:srgbClr val="9F2936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34426F4-9CF6-40CD-A187-B6755355314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50294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CBF29-EE23-4513-BACF-C58D9F97D64F}" type="datetime1">
              <a:rPr lang="es-MX" smtClean="0">
                <a:solidFill>
                  <a:srgbClr val="9F2936"/>
                </a:solidFill>
              </a:rPr>
              <a:pPr/>
              <a:t>13/10/2011</a:t>
            </a:fld>
            <a:endParaRPr lang="es-MX">
              <a:solidFill>
                <a:srgbClr val="9F2936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9F2936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40130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2FD5-8BA2-4F70-91B7-4BCAE48E5B7E}" type="datetime1">
              <a:rPr lang="es-MX" smtClean="0">
                <a:solidFill>
                  <a:srgbClr val="9F2936"/>
                </a:solidFill>
              </a:rPr>
              <a:pPr/>
              <a:t>13/10/2011</a:t>
            </a:fld>
            <a:endParaRPr lang="es-MX">
              <a:solidFill>
                <a:srgbClr val="9F2936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9F2936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5854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F73D-4CAA-44E3-A46E-B7B781A40D8C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1A9F2-20E8-4DAC-B92B-36999B42812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2D276-34FE-4D2D-BF48-9477B4A4A0ED}" type="datetime1">
              <a:rPr lang="es-MX" smtClean="0">
                <a:solidFill>
                  <a:srgbClr val="9F2936"/>
                </a:solidFill>
              </a:rPr>
              <a:pPr/>
              <a:t>13/10/2011</a:t>
            </a:fld>
            <a:endParaRPr lang="es-MX">
              <a:solidFill>
                <a:srgbClr val="9F2936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9F2936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68680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94F6A-2D8E-4ADD-A767-27949A29D52F}" type="datetime1">
              <a:rPr lang="es-MX" smtClean="0">
                <a:solidFill>
                  <a:srgbClr val="9F2936"/>
                </a:solidFill>
              </a:rPr>
              <a:pPr/>
              <a:t>13/10/2011</a:t>
            </a:fld>
            <a:endParaRPr lang="es-MX">
              <a:solidFill>
                <a:srgbClr val="9F2936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9F2936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0305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792D-7EDB-4856-B5CE-0052192F31D6}" type="datetime1">
              <a:rPr lang="es-MX" smtClean="0">
                <a:solidFill>
                  <a:srgbClr val="9F2936"/>
                </a:solidFill>
              </a:rPr>
              <a:pPr/>
              <a:t>13/10/2011</a:t>
            </a:fld>
            <a:endParaRPr lang="es-MX">
              <a:solidFill>
                <a:srgbClr val="9F2936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9F2936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2076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F73D-4CAA-44E3-A46E-B7B781A40D8C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1A9F2-20E8-4DAC-B92B-36999B42812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F73D-4CAA-44E3-A46E-B7B781A40D8C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1A9F2-20E8-4DAC-B92B-36999B42812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F73D-4CAA-44E3-A46E-B7B781A40D8C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1A9F2-20E8-4DAC-B92B-36999B42812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F73D-4CAA-44E3-A46E-B7B781A40D8C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1A9F2-20E8-4DAC-B92B-36999B42812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F73D-4CAA-44E3-A46E-B7B781A40D8C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1A9F2-20E8-4DAC-B92B-36999B42812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F73D-4CAA-44E3-A46E-B7B781A40D8C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1A9F2-20E8-4DAC-B92B-36999B42812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F73D-4CAA-44E3-A46E-B7B781A40D8C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1A9F2-20E8-4DAC-B92B-36999B42812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hyperlink" Target="http://www.google.com.mx/imgres?q=snte&amp;um=1&amp;hl=es&amp;sa=N&amp;biw=1378&amp;bih=844&amp;tbm=isch&amp;tbnid=AJ-6bl6P3UA4PM:&amp;imgrefurl=http://www.elcirculorojo.com.mx/local/entrega-snte-pliego-petitorio-de-demanda-salarial-y-de-prestaciones-al-gobierno-del-estado/&amp;docid=ZswWG4J5rPpfVM&amp;w=1600&amp;h=738&amp;ei=foQwTt-zFaHmiAL9k9S_Bg&amp;zoom=1" TargetMode="Externa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http://t2.gstatic.com/images?q=tbn:ANd9GcRmFGAPlEjxXTjktHak1SJnSguweJaKaS99gjCRBSeqmYMhYHC2" TargetMode="Externa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9F73D-4CAA-44E3-A46E-B7B781A40D8C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1A9F2-20E8-4DAC-B92B-36999B42812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536281"/>
            <a:ext cx="9144000" cy="84407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5945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0" y="359451"/>
            <a:ext cx="9144001" cy="28936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50800" cap="rnd" cmpd="thickThin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30 Rectángulo"/>
          <p:cNvSpPr/>
          <p:nvPr/>
        </p:nvSpPr>
        <p:spPr>
          <a:xfrm flipV="1">
            <a:off x="5410182" y="648819"/>
            <a:ext cx="3733819" cy="3319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50800" cap="rnd" cmpd="thickThin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31 Rectángulo"/>
          <p:cNvSpPr/>
          <p:nvPr/>
        </p:nvSpPr>
        <p:spPr>
          <a:xfrm flipV="1">
            <a:off x="5410200" y="548680"/>
            <a:ext cx="3733801" cy="36004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50800" cap="rnd" cmpd="thickThin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508304" y="512104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dirty="0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89A99A4-F8C1-43D7-9643-3DE486D16FD1}" type="datetime1">
              <a:rPr lang="es-MX" smtClean="0">
                <a:solidFill>
                  <a:srgbClr val="9F2936"/>
                </a:solidFill>
              </a:rPr>
              <a:pPr/>
              <a:t>13/10/2011</a:t>
            </a:fld>
            <a:endParaRPr lang="es-MX">
              <a:solidFill>
                <a:srgbClr val="9F2936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MX">
              <a:solidFill>
                <a:srgbClr val="9F2936"/>
              </a:solidFill>
            </a:endParaRPr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34426F4-9CF6-40CD-A187-B6755355314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0" name="19 Rectángulo"/>
          <p:cNvSpPr/>
          <p:nvPr/>
        </p:nvSpPr>
        <p:spPr>
          <a:xfrm>
            <a:off x="0" y="55657"/>
            <a:ext cx="90254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400" b="1" i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COMISIÓN  NACIONAL  SEP-SNTE  DE  CARRERA  MAGISTERIAL</a:t>
            </a:r>
            <a:endParaRPr lang="es-MX" sz="1400" b="1" i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rg_hi" descr="http://t2.gstatic.com/images?q=tbn:ANd9GcRmFGAPlEjxXTjktHak1SJnSguweJaKaS99gjCRBSeqmYMhYHC2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 r:link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2846" y="23699"/>
            <a:ext cx="740263" cy="339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72" y="10690"/>
            <a:ext cx="784920" cy="415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5210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99592" y="3284984"/>
            <a:ext cx="7543800" cy="1524000"/>
          </a:xfrm>
        </p:spPr>
        <p:txBody>
          <a:bodyPr>
            <a:normAutofit/>
          </a:bodyPr>
          <a:lstStyle/>
          <a:p>
            <a:pPr algn="ctr"/>
            <a:r>
              <a:rPr lang="es-MX" sz="4000" dirty="0" smtClean="0"/>
              <a:t>Lineamientos Generales de Carrera Magisterial</a:t>
            </a:r>
            <a:endParaRPr lang="es-MX" sz="4000" dirty="0"/>
          </a:p>
        </p:txBody>
      </p:sp>
      <p:sp>
        <p:nvSpPr>
          <p:cNvPr id="6" name="5 Rectángulo"/>
          <p:cNvSpPr/>
          <p:nvPr/>
        </p:nvSpPr>
        <p:spPr>
          <a:xfrm>
            <a:off x="1763688" y="1916832"/>
            <a:ext cx="59766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6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COMISIÓN</a:t>
            </a:r>
            <a:r>
              <a:rPr lang="es-MX" sz="1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MX" sz="1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NACIONAL  SEP-SNTE  </a:t>
            </a:r>
          </a:p>
          <a:p>
            <a:pPr algn="ctr"/>
            <a:r>
              <a:rPr lang="es-MX" sz="1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  CARERA  MAGISTERIAL</a:t>
            </a:r>
            <a:endParaRPr lang="es-MX" sz="1600" b="1" i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094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2060848"/>
            <a:ext cx="7543800" cy="3535288"/>
          </a:xfrm>
        </p:spPr>
        <p:txBody>
          <a:bodyPr>
            <a:normAutofit lnSpcReduction="10000"/>
          </a:bodyPr>
          <a:lstStyle/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Participación en los niveles/modalidades:</a:t>
            </a:r>
          </a:p>
          <a:p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 marL="895350" lvl="1" indent="-484188">
              <a:buFont typeface="Wingdings" pitchFamily="2" charset="2"/>
              <a:buChar char="Ø"/>
            </a:pPr>
            <a:r>
              <a:rPr lang="es-MX" sz="2200" dirty="0" smtClean="0">
                <a:latin typeface="Arial" pitchFamily="34" charset="0"/>
                <a:cs typeface="Arial" pitchFamily="34" charset="0"/>
              </a:rPr>
              <a:t>Educación Inicial: únicamente Preescolar.</a:t>
            </a:r>
            <a:endParaRPr lang="es-MX" sz="1000" dirty="0" smtClean="0">
              <a:latin typeface="Arial" pitchFamily="34" charset="0"/>
              <a:cs typeface="Arial" pitchFamily="34" charset="0"/>
            </a:endParaRPr>
          </a:p>
          <a:p>
            <a:pPr marL="895350" lvl="1" indent="-484188">
              <a:buFont typeface="Wingdings" pitchFamily="2" charset="2"/>
              <a:buChar char="Ø"/>
            </a:pPr>
            <a:endParaRPr lang="es-MX" sz="1000" dirty="0" smtClean="0">
              <a:latin typeface="Arial" pitchFamily="34" charset="0"/>
              <a:cs typeface="Arial" pitchFamily="34" charset="0"/>
            </a:endParaRPr>
          </a:p>
          <a:p>
            <a:pPr marL="895350" lvl="1" indent="-484188">
              <a:buFont typeface="Wingdings" pitchFamily="2" charset="2"/>
              <a:buChar char="Ø"/>
            </a:pPr>
            <a:r>
              <a:rPr lang="es-MX" sz="2200" dirty="0" smtClean="0">
                <a:latin typeface="Arial" pitchFamily="34" charset="0"/>
                <a:cs typeface="Arial" pitchFamily="34" charset="0"/>
              </a:rPr>
              <a:t>Educación Especial: Preescolar, Primaria, Secundaria y grupos afines.</a:t>
            </a:r>
            <a:endParaRPr lang="es-MX" sz="1000" dirty="0" smtClean="0">
              <a:latin typeface="Arial" pitchFamily="34" charset="0"/>
              <a:cs typeface="Arial" pitchFamily="34" charset="0"/>
            </a:endParaRPr>
          </a:p>
          <a:p>
            <a:pPr marL="895350" lvl="1" indent="-484188">
              <a:buFont typeface="Wingdings" pitchFamily="2" charset="2"/>
              <a:buChar char="Ø"/>
            </a:pPr>
            <a:endParaRPr lang="es-MX" sz="1000" dirty="0" smtClean="0">
              <a:latin typeface="Arial" pitchFamily="34" charset="0"/>
              <a:cs typeface="Arial" pitchFamily="34" charset="0"/>
            </a:endParaRPr>
          </a:p>
          <a:p>
            <a:pPr marL="895350" lvl="1" indent="-484188">
              <a:buFont typeface="Wingdings" pitchFamily="2" charset="2"/>
              <a:buChar char="Ø"/>
            </a:pPr>
            <a:r>
              <a:rPr lang="es-MX" sz="2200" dirty="0" smtClean="0">
                <a:latin typeface="Arial" pitchFamily="34" charset="0"/>
                <a:cs typeface="Arial" pitchFamily="34" charset="0"/>
              </a:rPr>
              <a:t>Educación Física:  Preescolar, Primaria, Secundaria y grupos afines.</a:t>
            </a:r>
          </a:p>
          <a:p>
            <a:endParaRPr lang="es-MX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Participantes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3488" y="6065876"/>
            <a:ext cx="1094976" cy="6754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10</a:t>
            </a:fld>
            <a:endParaRPr lang="es-MX"/>
          </a:p>
        </p:txBody>
      </p:sp>
      <p:pic>
        <p:nvPicPr>
          <p:cNvPr id="7" name="Picture 2" descr="C:\Users\Yolanda.Sanabria\Desktop\Migracion\offic\j043394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50" y="332656"/>
            <a:ext cx="1282452" cy="128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1433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1693912"/>
            <a:ext cx="7543800" cy="4975448"/>
          </a:xfrm>
        </p:spPr>
        <p:txBody>
          <a:bodyPr>
            <a:normAutofit/>
          </a:bodyPr>
          <a:lstStyle/>
          <a:p>
            <a:pPr algn="just"/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sz="1000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buClr>
                <a:srgbClr val="630101"/>
              </a:buClr>
              <a:buFont typeface="Arial" pitchFamily="34" charset="0"/>
              <a:buChar char="-"/>
            </a:pPr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Participantes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3488" y="6065876"/>
            <a:ext cx="1094976" cy="6754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187824492"/>
              </p:ext>
            </p:extLst>
          </p:nvPr>
        </p:nvGraphicFramePr>
        <p:xfrm>
          <a:off x="235199" y="1412776"/>
          <a:ext cx="8496944" cy="43427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8666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Niveles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2264282005"/>
              </p:ext>
            </p:extLst>
          </p:nvPr>
        </p:nvGraphicFramePr>
        <p:xfrm>
          <a:off x="251520" y="1700808"/>
          <a:ext cx="8424936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894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56592" y="1189856"/>
            <a:ext cx="7543800" cy="1879104"/>
          </a:xfrm>
        </p:spPr>
        <p:txBody>
          <a:bodyPr>
            <a:normAutofit/>
          </a:bodyPr>
          <a:lstStyle/>
          <a:p>
            <a:pPr algn="just"/>
            <a:endParaRPr lang="es-MX" sz="1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 </a:t>
            </a:r>
            <a:r>
              <a:rPr lang="es-MX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promoverse a partir de la Etapa XXI, </a:t>
            </a:r>
            <a:r>
              <a:rPr lang="es-MX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 docente tiene las siguientes opciones</a:t>
            </a:r>
            <a:r>
              <a:rPr lang="es-MX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</a:p>
          <a:p>
            <a:pPr algn="just"/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Niveles</a:t>
            </a:r>
            <a:endParaRPr lang="es-MX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13</a:t>
            </a:fld>
            <a:endParaRPr lang="es-MX"/>
          </a:p>
        </p:txBody>
      </p:sp>
      <p:cxnSp>
        <p:nvCxnSpPr>
          <p:cNvPr id="12" name="11 Conector recto de flecha"/>
          <p:cNvCxnSpPr>
            <a:endCxn id="9" idx="1"/>
          </p:cNvCxnSpPr>
          <p:nvPr/>
        </p:nvCxnSpPr>
        <p:spPr>
          <a:xfrm>
            <a:off x="4716016" y="2359833"/>
            <a:ext cx="1982792" cy="721505"/>
          </a:xfrm>
          <a:prstGeom prst="straightConnector1">
            <a:avLst/>
          </a:prstGeom>
          <a:ln>
            <a:noFill/>
            <a:tailEnd type="arrow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>
            <a:stCxn id="11" idx="3"/>
            <a:endCxn id="9" idx="1"/>
          </p:cNvCxnSpPr>
          <p:nvPr/>
        </p:nvCxnSpPr>
        <p:spPr>
          <a:xfrm flipV="1">
            <a:off x="2814233" y="3081338"/>
            <a:ext cx="3884575" cy="2722404"/>
          </a:xfrm>
          <a:prstGeom prst="straightConnector1">
            <a:avLst/>
          </a:prstGeom>
          <a:ln>
            <a:noFill/>
            <a:tailEnd type="arrow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36" name="35 Grupo"/>
          <p:cNvGrpSpPr/>
          <p:nvPr/>
        </p:nvGrpSpPr>
        <p:grpSpPr>
          <a:xfrm>
            <a:off x="395536" y="2420888"/>
            <a:ext cx="8208912" cy="4108026"/>
            <a:chOff x="539552" y="2193911"/>
            <a:chExt cx="8064896" cy="3875221"/>
          </a:xfrm>
        </p:grpSpPr>
        <p:cxnSp>
          <p:nvCxnSpPr>
            <p:cNvPr id="6" name="5 Conector recto de flecha"/>
            <p:cNvCxnSpPr/>
            <p:nvPr/>
          </p:nvCxnSpPr>
          <p:spPr>
            <a:xfrm>
              <a:off x="2771800" y="3088974"/>
              <a:ext cx="1008112" cy="844082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" name="6 Conector recto de flecha"/>
            <p:cNvCxnSpPr/>
            <p:nvPr/>
          </p:nvCxnSpPr>
          <p:spPr>
            <a:xfrm flipV="1">
              <a:off x="2771800" y="5038227"/>
              <a:ext cx="936104" cy="693658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9" name="8 Rectángulo redondeado"/>
            <p:cNvSpPr/>
            <p:nvPr/>
          </p:nvSpPr>
          <p:spPr>
            <a:xfrm>
              <a:off x="6732240" y="2348880"/>
              <a:ext cx="1872208" cy="93610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solidFill>
                    <a:srgbClr val="9F293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Promoción</a:t>
              </a:r>
              <a:endParaRPr lang="es-MX" b="1" dirty="0">
                <a:solidFill>
                  <a:srgbClr val="9F293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9 Rectángulo redondeado"/>
            <p:cNvSpPr/>
            <p:nvPr/>
          </p:nvSpPr>
          <p:spPr>
            <a:xfrm>
              <a:off x="539552" y="2193911"/>
              <a:ext cx="2376264" cy="1872208"/>
            </a:xfrm>
            <a:prstGeom prst="roundRect">
              <a:avLst/>
            </a:prstGeom>
            <a:ln w="28575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 anchorCtr="1"/>
            <a:lstStyle/>
            <a:p>
              <a:pPr algn="ctr"/>
              <a:r>
                <a:rPr lang="es-MX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Promedio de las evaluaciones realizadas los dos, tres o cuatro años de permanencia en </a:t>
              </a:r>
              <a:r>
                <a:rPr lang="es-MX" b="1" u="sng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la misma actividad</a:t>
              </a:r>
            </a:p>
          </p:txBody>
        </p:sp>
        <p:sp>
          <p:nvSpPr>
            <p:cNvPr id="11" name="10 Rectángulo redondeado"/>
            <p:cNvSpPr/>
            <p:nvPr/>
          </p:nvSpPr>
          <p:spPr>
            <a:xfrm>
              <a:off x="611560" y="4700980"/>
              <a:ext cx="2304256" cy="1368152"/>
            </a:xfrm>
            <a:prstGeom prst="roundRect">
              <a:avLst/>
            </a:prstGeom>
            <a:ln w="28575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 anchorCtr="1"/>
            <a:lstStyle/>
            <a:p>
              <a:pPr algn="ctr"/>
              <a:r>
                <a:rPr lang="es-MX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Una evaluación global en el último año de permanencia.</a:t>
              </a:r>
            </a:p>
            <a:p>
              <a:pPr algn="ctr"/>
              <a:endParaRPr lang="es-MX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1475656" y="4210135"/>
              <a:ext cx="9361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800" b="1" dirty="0">
                  <a:solidFill>
                    <a:srgbClr val="6B010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o</a:t>
              </a:r>
            </a:p>
          </p:txBody>
        </p:sp>
        <p:sp>
          <p:nvSpPr>
            <p:cNvPr id="23" name="22 Rectángulo redondeado"/>
            <p:cNvSpPr/>
            <p:nvPr/>
          </p:nvSpPr>
          <p:spPr>
            <a:xfrm>
              <a:off x="3779912" y="3933056"/>
              <a:ext cx="2160240" cy="93610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solidFill>
                    <a:srgbClr val="9F293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Puntaje en la evaluación global</a:t>
              </a:r>
              <a:endParaRPr lang="es-MX" b="1" dirty="0">
                <a:solidFill>
                  <a:srgbClr val="9F293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28 CuadroTexto"/>
            <p:cNvSpPr txBox="1"/>
            <p:nvPr/>
          </p:nvSpPr>
          <p:spPr>
            <a:xfrm>
              <a:off x="6804248" y="4005064"/>
              <a:ext cx="172819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600" b="1" dirty="0" smtClean="0">
                  <a:solidFill>
                    <a:srgbClr val="6B010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Si es igual o mayor a la línea de corte</a:t>
              </a:r>
              <a:endParaRPr lang="es-MX" sz="1600" b="1" dirty="0">
                <a:solidFill>
                  <a:srgbClr val="6B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29 Conector recto de flecha"/>
            <p:cNvCxnSpPr>
              <a:stCxn id="23" idx="3"/>
              <a:endCxn id="29" idx="1"/>
            </p:cNvCxnSpPr>
            <p:nvPr/>
          </p:nvCxnSpPr>
          <p:spPr>
            <a:xfrm>
              <a:off x="5940152" y="4401108"/>
              <a:ext cx="864096" cy="19455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3" name="32 Conector recto de flecha"/>
            <p:cNvCxnSpPr>
              <a:stCxn id="29" idx="0"/>
              <a:endCxn id="9" idx="2"/>
            </p:cNvCxnSpPr>
            <p:nvPr/>
          </p:nvCxnSpPr>
          <p:spPr>
            <a:xfrm flipV="1">
              <a:off x="7668344" y="3284984"/>
              <a:ext cx="0" cy="720080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6571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s-MX" sz="2400" dirty="0" smtClean="0"/>
              <a:t>EJEMPLO 1</a:t>
            </a:r>
            <a:r>
              <a:rPr lang="es-MX" sz="2200" dirty="0" smtClean="0"/>
              <a:t>:  DE REFRENDO O DESCIENDE AL NIVEL INFERIOR INMEDIATO</a:t>
            </a:r>
            <a:endParaRPr lang="es-MX" sz="2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980728"/>
            <a:ext cx="8352928" cy="4968552"/>
          </a:xfrm>
        </p:spPr>
        <p:txBody>
          <a:bodyPr/>
          <a:lstStyle/>
          <a:p>
            <a:pPr marL="514350" indent="-514350">
              <a:buFont typeface="Wingdings" pitchFamily="2" charset="2"/>
              <a:buChar char="v"/>
            </a:pPr>
            <a:r>
              <a:rPr lang="es-MX" dirty="0" smtClean="0"/>
              <a:t>ETAPA XXI</a:t>
            </a:r>
          </a:p>
          <a:p>
            <a:pPr marL="514350" indent="-514350">
              <a:buNone/>
            </a:pPr>
            <a:r>
              <a:rPr lang="es-MX" dirty="0" smtClean="0"/>
              <a:t> 2011-2012</a:t>
            </a:r>
          </a:p>
          <a:p>
            <a:pPr marL="514350" indent="-514350">
              <a:buNone/>
            </a:pPr>
            <a:r>
              <a:rPr lang="es-MX" dirty="0" smtClean="0"/>
              <a:t>INCORP. “A”   68    68    69       67     70          77</a:t>
            </a:r>
          </a:p>
          <a:p>
            <a:pPr marL="514350" indent="-514350">
              <a:buNone/>
            </a:pPr>
            <a:r>
              <a:rPr lang="es-MX" dirty="0" smtClean="0"/>
              <a:t>                       </a:t>
            </a:r>
            <a:r>
              <a:rPr lang="es-MX" sz="1400" dirty="0" smtClean="0"/>
              <a:t>1° AÑO      2° AÑO        3° AÑO            4° AÑO         4° AÑO                   4° AÑO</a:t>
            </a:r>
          </a:p>
          <a:p>
            <a:pPr marL="514350" indent="-514350">
              <a:buNone/>
            </a:pPr>
            <a:r>
              <a:rPr lang="es-MX" sz="2000" dirty="0" smtClean="0"/>
              <a:t>                                 PERMANENCIA EN EL NIVEL         </a:t>
            </a:r>
            <a:r>
              <a:rPr lang="es-MX" sz="1800" dirty="0" smtClean="0"/>
              <a:t> REFRENDO  </a:t>
            </a:r>
            <a:r>
              <a:rPr lang="es-MX" sz="2000" dirty="0" smtClean="0"/>
              <a:t> </a:t>
            </a:r>
          </a:p>
          <a:p>
            <a:pPr marL="514350" indent="-514350">
              <a:buNone/>
            </a:pPr>
            <a:r>
              <a:rPr lang="es-MX" sz="2000" dirty="0" smtClean="0"/>
              <a:t>DESCIENDE A PLAZA                                                                                    </a:t>
            </a:r>
            <a:r>
              <a:rPr lang="es-MX" sz="1800" dirty="0" smtClean="0"/>
              <a:t>EL CORTE DE</a:t>
            </a:r>
          </a:p>
          <a:p>
            <a:pPr marL="514350" indent="-514350">
              <a:buNone/>
            </a:pPr>
            <a:r>
              <a:rPr lang="es-MX" sz="1800" dirty="0" smtClean="0"/>
              <a:t>INICIAL                                                                                                                    PROMOCIÓN</a:t>
            </a:r>
          </a:p>
          <a:p>
            <a:pPr marL="514350" indent="-514350">
              <a:buNone/>
            </a:pPr>
            <a:r>
              <a:rPr lang="es-MX" sz="1800" dirty="0" smtClean="0"/>
              <a:t>                                                                                                                                 FUE DE 74.5</a:t>
            </a:r>
          </a:p>
          <a:p>
            <a:pPr marL="514350" indent="-514350">
              <a:buNone/>
            </a:pPr>
            <a:r>
              <a:rPr lang="es-MX" sz="1800" dirty="0" smtClean="0"/>
              <a:t>                                                                                                                                 SE PROMUE VE</a:t>
            </a:r>
          </a:p>
          <a:p>
            <a:pPr marL="514350" indent="-514350">
              <a:buNone/>
            </a:pPr>
            <a:r>
              <a:rPr lang="es-MX" sz="1800" dirty="0" smtClean="0"/>
              <a:t>                                                                                                                                  AL NIVEL “B”</a:t>
            </a:r>
            <a:endParaRPr lang="es-MX" sz="18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3203848" y="2420888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>
            <a:off x="4067944" y="2420888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4860032" y="2420888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2555776" y="2708920"/>
            <a:ext cx="2304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5148064" y="2708920"/>
            <a:ext cx="6480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>
            <a:off x="6012160" y="2708920"/>
            <a:ext cx="6480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>
            <a:off x="7308304" y="2708920"/>
            <a:ext cx="6480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/>
          <p:nvPr/>
        </p:nvCxnSpPr>
        <p:spPr>
          <a:xfrm>
            <a:off x="7668344" y="328498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>
            <a:off x="5436096" y="3284984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Cerrar llave"/>
          <p:cNvSpPr/>
          <p:nvPr/>
        </p:nvSpPr>
        <p:spPr>
          <a:xfrm>
            <a:off x="2699792" y="3789040"/>
            <a:ext cx="72008" cy="64807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cxnSp>
        <p:nvCxnSpPr>
          <p:cNvPr id="29" name="28 Conector recto de flecha"/>
          <p:cNvCxnSpPr/>
          <p:nvPr/>
        </p:nvCxnSpPr>
        <p:spPr>
          <a:xfrm flipH="1">
            <a:off x="2915816" y="4077072"/>
            <a:ext cx="25202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548680"/>
            <a:ext cx="8640960" cy="5577483"/>
          </a:xfrm>
        </p:spPr>
        <p:txBody>
          <a:bodyPr>
            <a:normAutofit fontScale="85000" lnSpcReduction="20000"/>
          </a:bodyPr>
          <a:lstStyle/>
          <a:p>
            <a:endParaRPr lang="es-MX" sz="2000" dirty="0" smtClean="0"/>
          </a:p>
          <a:p>
            <a:endParaRPr lang="es-MX" sz="2000" dirty="0" smtClean="0"/>
          </a:p>
          <a:p>
            <a:r>
              <a:rPr lang="es-MX" sz="2400" dirty="0" smtClean="0"/>
              <a:t>EJEMPLO 2  NIVELES OBTENIDOS A PARTIR DE LA ETAPA XXI, SUSCEPTIBLES DE REFRENDO.                                                                           </a:t>
            </a:r>
          </a:p>
          <a:p>
            <a:pPr>
              <a:buNone/>
            </a:pPr>
            <a:endParaRPr lang="es-MX" sz="1600" dirty="0" smtClean="0"/>
          </a:p>
          <a:p>
            <a:pPr>
              <a:buNone/>
            </a:pPr>
            <a:endParaRPr lang="es-MX" sz="1600" dirty="0" smtClean="0"/>
          </a:p>
          <a:p>
            <a:pPr>
              <a:buNone/>
            </a:pPr>
            <a:endParaRPr lang="es-MX" sz="1600" dirty="0" smtClean="0"/>
          </a:p>
          <a:p>
            <a:pPr>
              <a:buNone/>
            </a:pPr>
            <a:r>
              <a:rPr lang="es-MX" sz="1600" dirty="0" smtClean="0"/>
              <a:t>                                                                                                                                                 PROGR. DE CAPACITACÓN</a:t>
            </a:r>
          </a:p>
          <a:p>
            <a:pPr>
              <a:buNone/>
            </a:pPr>
            <a:r>
              <a:rPr lang="es-MX" sz="1600" dirty="0" smtClean="0"/>
              <a:t>                                                                                 “B”                                                          EVALUACIÓN EXTRAORDINARIA        </a:t>
            </a:r>
          </a:p>
          <a:p>
            <a:pPr>
              <a:buNone/>
            </a:pPr>
            <a:r>
              <a:rPr lang="es-MX" sz="1600" dirty="0" smtClean="0"/>
              <a:t>                                                                                                                                                AÑO DE GRACIA</a:t>
            </a:r>
          </a:p>
          <a:p>
            <a:pPr>
              <a:buNone/>
            </a:pPr>
            <a:r>
              <a:rPr lang="es-MX" sz="2000" dirty="0" smtClean="0"/>
              <a:t>                        “A”                    67            70           66                                             </a:t>
            </a:r>
            <a:r>
              <a:rPr lang="es-MX" sz="2000" b="1" dirty="0" smtClean="0"/>
              <a:t>68</a:t>
            </a:r>
          </a:p>
          <a:p>
            <a:pPr>
              <a:buNone/>
            </a:pPr>
            <a:endParaRPr lang="es-MX" sz="2000" dirty="0" smtClean="0"/>
          </a:p>
          <a:p>
            <a:pPr>
              <a:buNone/>
            </a:pPr>
            <a:r>
              <a:rPr lang="es-MX" sz="2000" dirty="0" smtClean="0"/>
              <a:t>                                          1° AÑO      2° AÑO     3° AÑO                                    4° AÑO</a:t>
            </a:r>
          </a:p>
          <a:p>
            <a:pPr>
              <a:buNone/>
            </a:pPr>
            <a:endParaRPr lang="es-MX" sz="1600" dirty="0" smtClean="0"/>
          </a:p>
          <a:p>
            <a:pPr>
              <a:buNone/>
            </a:pPr>
            <a:r>
              <a:rPr lang="es-MX" sz="1600" dirty="0" smtClean="0"/>
              <a:t>                                                                         </a:t>
            </a:r>
            <a:r>
              <a:rPr lang="es-MX" sz="2000" dirty="0" smtClean="0"/>
              <a:t>PERMANENCIA EN EL NIVEL</a:t>
            </a:r>
            <a:endParaRPr lang="es-MX" sz="1600" dirty="0" smtClean="0"/>
          </a:p>
          <a:p>
            <a:pPr>
              <a:buNone/>
            </a:pPr>
            <a:endParaRPr lang="es-MX" sz="1600" dirty="0" smtClean="0"/>
          </a:p>
          <a:p>
            <a:pPr>
              <a:buNone/>
            </a:pPr>
            <a:r>
              <a:rPr lang="es-MX" sz="1600" dirty="0" smtClean="0"/>
              <a:t>                                                                                                                                        DESCIENDE AL NIVEL  ANTERIOR </a:t>
            </a:r>
          </a:p>
          <a:p>
            <a:pPr>
              <a:buFont typeface="Wingdings" pitchFamily="2" charset="2"/>
              <a:buChar char="§"/>
            </a:pPr>
            <a:r>
              <a:rPr lang="es-MX" sz="1600" dirty="0" smtClean="0"/>
              <a:t>EVALUAC IÓN 79 PUNTOS, CORTE PARA PROMOCIÓN 77.3 SE PROMUEVE AL </a:t>
            </a:r>
            <a:r>
              <a:rPr lang="es-MX" sz="1600" b="1" dirty="0" smtClean="0"/>
              <a:t>“B” </a:t>
            </a:r>
            <a:r>
              <a:rPr lang="es-MX" sz="1600" dirty="0" smtClean="0"/>
              <a:t>SIN HACER PERMANENCIA.</a:t>
            </a:r>
          </a:p>
          <a:p>
            <a:pPr>
              <a:buFont typeface="Wingdings" pitchFamily="2" charset="2"/>
              <a:buChar char="§"/>
            </a:pPr>
            <a:r>
              <a:rPr lang="es-MX" sz="1600" dirty="0" smtClean="0"/>
              <a:t>OBTIENE 70 PUNTOS (REFRENDA)</a:t>
            </a:r>
          </a:p>
          <a:p>
            <a:pPr>
              <a:buFont typeface="Wingdings" pitchFamily="2" charset="2"/>
              <a:buChar char="§"/>
            </a:pPr>
            <a:r>
              <a:rPr lang="es-MX" sz="1600" dirty="0" smtClean="0"/>
              <a:t>OBTIENE MENOS DE 70, PRESENTARÁ EVALUACIÓN  ADICIONAL , EN EL AÑO DE GRACIA SI OBTIENE  MENOS DE 70 PUNTOS  DESCENDERÁ A PLAZA  INICIAL.</a:t>
            </a:r>
          </a:p>
          <a:p>
            <a:pPr>
              <a:buNone/>
            </a:pPr>
            <a:endParaRPr lang="es-MX" sz="1600" dirty="0" smtClean="0"/>
          </a:p>
          <a:p>
            <a:pPr>
              <a:buNone/>
            </a:pPr>
            <a:endParaRPr lang="es-MX" sz="1600" dirty="0" smtClean="0"/>
          </a:p>
          <a:p>
            <a:pPr>
              <a:buNone/>
            </a:pPr>
            <a:r>
              <a:rPr lang="es-MX" sz="1600" dirty="0" smtClean="0"/>
              <a:t>                         </a:t>
            </a:r>
            <a:endParaRPr lang="es-MX" sz="16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27584" y="3212976"/>
            <a:ext cx="71287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>
            <a:off x="827584" y="2780928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>
            <a:off x="2267744" y="2780928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3275856" y="2780928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4139952" y="2780928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5148064" y="2780928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7020272" y="3717032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 flipH="1">
            <a:off x="1763688" y="4149080"/>
            <a:ext cx="52565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 flipV="1">
            <a:off x="1763688" y="3284984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es-MX" dirty="0" smtClean="0"/>
              <a:t>EJEMPLO 3  </a:t>
            </a:r>
          </a:p>
          <a:p>
            <a:pPr>
              <a:buNone/>
            </a:pPr>
            <a:r>
              <a:rPr lang="es-MX" dirty="0" smtClean="0"/>
              <a:t>REFRENDO PROMOCIONES AL NIVEL “</a:t>
            </a:r>
            <a:r>
              <a:rPr lang="es-MX" b="1" dirty="0" smtClean="0"/>
              <a:t>E</a:t>
            </a:r>
            <a:r>
              <a:rPr lang="es-MX" dirty="0" smtClean="0"/>
              <a:t>”</a:t>
            </a:r>
          </a:p>
          <a:p>
            <a:pPr>
              <a:buNone/>
            </a:pPr>
            <a:r>
              <a:rPr lang="es-MX" dirty="0" smtClean="0"/>
              <a:t>         </a:t>
            </a:r>
            <a:r>
              <a:rPr lang="es-MX" dirty="0"/>
              <a:t>E</a:t>
            </a:r>
            <a:r>
              <a:rPr lang="es-MX" dirty="0" smtClean="0"/>
              <a:t>             80        70         76</a:t>
            </a:r>
          </a:p>
          <a:p>
            <a:pPr>
              <a:buNone/>
            </a:pPr>
            <a:r>
              <a:rPr lang="es-MX" dirty="0" smtClean="0"/>
              <a:t>                                                             </a:t>
            </a:r>
          </a:p>
          <a:p>
            <a:pPr>
              <a:buNone/>
            </a:pPr>
            <a:r>
              <a:rPr lang="es-MX" sz="1800" dirty="0" smtClean="0"/>
              <a:t>                                      1ra ETAPA     2ª ETAPA         3ra ETAPA</a:t>
            </a:r>
          </a:p>
          <a:p>
            <a:pPr>
              <a:buNone/>
            </a:pPr>
            <a:r>
              <a:rPr lang="es-MX" sz="2000" dirty="0" smtClean="0"/>
              <a:t>EVALUARSE EN TRES ETAPAS CONSECUTIVAS.</a:t>
            </a:r>
          </a:p>
          <a:p>
            <a:pPr>
              <a:buFont typeface="Wingdings" pitchFamily="2" charset="2"/>
              <a:buChar char="Ø"/>
            </a:pPr>
            <a:r>
              <a:rPr lang="es-MX" sz="2000" dirty="0" smtClean="0"/>
              <a:t>PROMEDIO DE 70 PUNTOS HACIA ARRIBA CONSERVAN EL NIVEL DE MANERA DEFINITIVA</a:t>
            </a:r>
          </a:p>
          <a:p>
            <a:pPr>
              <a:buFont typeface="Wingdings" pitchFamily="2" charset="2"/>
              <a:buChar char="Ø"/>
            </a:pPr>
            <a:r>
              <a:rPr lang="es-MX" sz="2000" dirty="0" smtClean="0"/>
              <a:t>EVALUARSE ÚLTIMA ETAPA Y CONSEGUIR AL MENOS 70 PUNTOS CONSERVA EL NIVEL DEFINITIVO.</a:t>
            </a:r>
          </a:p>
          <a:p>
            <a:pPr>
              <a:buFont typeface="Wingdings" pitchFamily="2" charset="2"/>
              <a:buChar char="Ø"/>
            </a:pPr>
            <a:r>
              <a:rPr lang="es-MX" sz="2000" dirty="0" smtClean="0"/>
              <a:t>DE NO CONSEGUIR LO ANTERIOR, DESCENDERÁN AL NIVEL INMEDIATO ANTERIOR</a:t>
            </a:r>
          </a:p>
          <a:p>
            <a:pPr>
              <a:buNone/>
            </a:pPr>
            <a:r>
              <a:rPr lang="es-MX" dirty="0" smtClean="0"/>
              <a:t>                      </a:t>
            </a:r>
            <a:endParaRPr lang="es-MX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611560" y="2564904"/>
            <a:ext cx="54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>
            <a:off x="611560" y="2348880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>
            <a:off x="2411760" y="2348880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3635896" y="2348880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4860032" y="2348880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6012160" y="2348880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Niveles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17</a:t>
            </a:fld>
            <a:endParaRPr lang="es-MX" dirty="0"/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395536" y="1700808"/>
            <a:ext cx="8229600" cy="10081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Periodo mínimo para conservar el estímulo obtenido a partir de la reforma</a:t>
            </a:r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endParaRPr lang="es-MX" sz="24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402404"/>
              </p:ext>
            </p:extLst>
          </p:nvPr>
        </p:nvGraphicFramePr>
        <p:xfrm>
          <a:off x="395536" y="2956912"/>
          <a:ext cx="8568951" cy="3136384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348817"/>
                <a:gridCol w="3094343"/>
                <a:gridCol w="4125791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Arial" pitchFamily="34" charset="0"/>
                          <a:cs typeface="Arial" pitchFamily="34" charset="0"/>
                        </a:rPr>
                        <a:t>Niveles</a:t>
                      </a:r>
                      <a:endParaRPr lang="es-MX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Arial" pitchFamily="34" charset="0"/>
                          <a:cs typeface="Arial" pitchFamily="34" charset="0"/>
                        </a:rPr>
                        <a:t>Ubicación</a:t>
                      </a:r>
                      <a:endParaRPr lang="es-MX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Arial" pitchFamily="34" charset="0"/>
                          <a:cs typeface="Arial" pitchFamily="34" charset="0"/>
                        </a:rPr>
                        <a:t>Periodo mínimo</a:t>
                      </a:r>
                      <a:endParaRPr lang="es-MX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  <a:r>
                        <a:rPr lang="es-MX" baseline="0" dirty="0" smtClean="0">
                          <a:latin typeface="Arial" pitchFamily="34" charset="0"/>
                          <a:cs typeface="Arial" pitchFamily="34" charset="0"/>
                        </a:rPr>
                        <a:t>, B, C, D</a:t>
                      </a:r>
                      <a:endParaRPr lang="es-MX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dirty="0" smtClean="0">
                          <a:latin typeface="Arial" pitchFamily="34" charset="0"/>
                          <a:cs typeface="Arial" pitchFamily="34" charset="0"/>
                        </a:rPr>
                        <a:t>Zona de bajo desarrollo</a:t>
                      </a:r>
                      <a:endParaRPr lang="es-MX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es-MX" baseline="0" dirty="0" smtClean="0">
                          <a:latin typeface="Arial" pitchFamily="34" charset="0"/>
                          <a:cs typeface="Arial" pitchFamily="34" charset="0"/>
                        </a:rPr>
                        <a:t> años permanencia + 1 año para refrendar = 3</a:t>
                      </a:r>
                      <a:endParaRPr lang="es-MX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Arial" pitchFamily="34" charset="0"/>
                          <a:cs typeface="Arial" pitchFamily="34" charset="0"/>
                        </a:rPr>
                        <a:t>A y B</a:t>
                      </a:r>
                      <a:endParaRPr lang="es-MX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dirty="0" smtClean="0">
                          <a:latin typeface="Arial" pitchFamily="34" charset="0"/>
                          <a:cs typeface="Arial" pitchFamily="34" charset="0"/>
                        </a:rPr>
                        <a:t>Zona urbana o rural</a:t>
                      </a:r>
                      <a:endParaRPr lang="es-MX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latin typeface="Arial" pitchFamily="34" charset="0"/>
                          <a:cs typeface="Arial" pitchFamily="34" charset="0"/>
                        </a:rPr>
                        <a:t>3 años de permanencia + 1 año para refrendar= 4</a:t>
                      </a:r>
                      <a:endParaRPr lang="es-MX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>
                          <a:latin typeface="Arial" pitchFamily="34" charset="0"/>
                          <a:cs typeface="Arial" pitchFamily="34" charset="0"/>
                        </a:rPr>
                        <a:t>C y D</a:t>
                      </a:r>
                    </a:p>
                    <a:p>
                      <a:pPr algn="ctr"/>
                      <a:endParaRPr lang="es-MX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dirty="0" smtClean="0">
                          <a:latin typeface="Arial" pitchFamily="34" charset="0"/>
                          <a:cs typeface="Arial" pitchFamily="34" charset="0"/>
                        </a:rPr>
                        <a:t>Zona urbana o rural</a:t>
                      </a:r>
                      <a:endParaRPr lang="es-MX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latin typeface="Arial" pitchFamily="34" charset="0"/>
                          <a:cs typeface="Arial" pitchFamily="34" charset="0"/>
                        </a:rPr>
                        <a:t>4 años de permanencia + 1 año para refrendar= 5</a:t>
                      </a:r>
                      <a:endParaRPr lang="es-MX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endParaRPr lang="es-MX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dirty="0" smtClean="0">
                          <a:latin typeface="Arial" pitchFamily="34" charset="0"/>
                          <a:cs typeface="Arial" pitchFamily="34" charset="0"/>
                        </a:rPr>
                        <a:t>Bajo</a:t>
                      </a:r>
                      <a:r>
                        <a:rPr lang="es-MX" baseline="0" dirty="0" smtClean="0">
                          <a:latin typeface="Arial" pitchFamily="34" charset="0"/>
                          <a:cs typeface="Arial" pitchFamily="34" charset="0"/>
                        </a:rPr>
                        <a:t> desarrollo, rural o urbana</a:t>
                      </a:r>
                      <a:endParaRPr lang="es-MX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latin typeface="Arial" pitchFamily="34" charset="0"/>
                          <a:cs typeface="Arial" pitchFamily="34" charset="0"/>
                        </a:rPr>
                        <a:t>3 años de permanencia</a:t>
                      </a:r>
                      <a:endParaRPr lang="es-MX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50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Vertientes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5891849"/>
              </p:ext>
            </p:extLst>
          </p:nvPr>
        </p:nvGraphicFramePr>
        <p:xfrm>
          <a:off x="395536" y="1484784"/>
          <a:ext cx="8507288" cy="4491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18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64089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00099" y="1916832"/>
            <a:ext cx="7543800" cy="3886200"/>
          </a:xfrm>
        </p:spPr>
        <p:txBody>
          <a:bodyPr>
            <a:normAutofit/>
          </a:bodyPr>
          <a:lstStyle/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No se consideran en alguna de las tres vertientes del Programa a los profesores que desempeñen funciones administrativas, de evaluación o planeación,  ocupen puestos de confianza, comisiones sindicales, personal de apoyo y de enlace, así como quienes realicen actividades relacionadas con el Programa Nacional de Carrera Magisterial.</a:t>
            </a:r>
          </a:p>
          <a:p>
            <a:pPr algn="just"/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Vertientes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186502" y="5202993"/>
            <a:ext cx="818295" cy="818295"/>
          </a:xfrm>
          <a:prstGeom prst="rect">
            <a:avLst/>
          </a:prstGeom>
          <a:blipFill rotWithShape="1"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effectLst>
            <a:outerShdw blurRad="50800" dist="63500" dir="9000000" algn="r" rotWithShape="0">
              <a:prstClr val="black">
                <a:alpha val="40000"/>
              </a:prstClr>
            </a:outerShdw>
          </a:effectLst>
        </p:spPr>
        <p:style>
          <a:lnRef idx="3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6 Rectángulo"/>
          <p:cNvSpPr/>
          <p:nvPr/>
        </p:nvSpPr>
        <p:spPr>
          <a:xfrm>
            <a:off x="4162852" y="5202993"/>
            <a:ext cx="818295" cy="818295"/>
          </a:xfrm>
          <a:prstGeom prst="rect">
            <a:avLst/>
          </a:prstGeom>
          <a:blipFill rotWithShape="1"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effectLst>
            <a:outerShdw blurRad="51500" dist="635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7 Rectángulo"/>
          <p:cNvSpPr/>
          <p:nvPr/>
        </p:nvSpPr>
        <p:spPr>
          <a:xfrm>
            <a:off x="7139202" y="5202993"/>
            <a:ext cx="818295" cy="818295"/>
          </a:xfrm>
          <a:prstGeom prst="rect">
            <a:avLst/>
          </a:prstGeom>
          <a:blipFill rotWithShape="1"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effectLst>
            <a:outerShdw blurRad="51500" dist="76200" dir="3600000" rotWithShape="0">
              <a:srgbClr val="000000">
                <a:alpha val="40000"/>
              </a:srgbClr>
            </a:outerShdw>
          </a:effectLst>
        </p:spPr>
        <p:style>
          <a:lnRef idx="3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19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09939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9" y="1899577"/>
            <a:ext cx="8229600" cy="2177495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263525" indent="-263525" algn="just"/>
            <a:r>
              <a:rPr lang="es-MX" sz="2000" dirty="0">
                <a:latin typeface="Arial" pitchFamily="34" charset="0"/>
                <a:cs typeface="Arial" pitchFamily="34" charset="0"/>
              </a:rPr>
              <a:t>•	</a:t>
            </a:r>
            <a:r>
              <a:rPr lang="es-MX" sz="1800" dirty="0">
                <a:latin typeface="Arial" pitchFamily="34" charset="0"/>
                <a:cs typeface="Arial" pitchFamily="34" charset="0"/>
              </a:rPr>
              <a:t>El Programa Nacional de Carrera Magisterial es un sistema de promoción horizontal, de participación individual y voluntaria, cuya finalidad es coadyuvar a elevar la calidad de la educación, fortalecer la profesionalización de los maestros de educación básica pública y estimular el mejor desempeño docente en función del aprendizaje de los alumnos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Definición</a:t>
            </a:r>
            <a:endParaRPr lang="es-MX" sz="16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2</a:t>
            </a:fld>
            <a:endParaRPr lang="es-MX" dirty="0"/>
          </a:p>
        </p:txBody>
      </p:sp>
      <p:pic>
        <p:nvPicPr>
          <p:cNvPr id="1026" name="Picture 2" descr="http://t1.gstatic.com/images?q=tbn:ANd9GcS7YYUppX_ZyIyyhZngOvPSI5ztfUoLXrCa-uVO9gyYL6Es5zA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2088231" cy="1656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2.gstatic.com/images?q=tbn:ANd9GcQ6tjtYuM9LdSm8QvwHvCk_AtSFcd5xJPRJUQrZl9wLF9UJwve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509120"/>
            <a:ext cx="259228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0710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90872" y="1196752"/>
            <a:ext cx="8229600" cy="1141587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s-MX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FACTORES DE EVALUACIÓN</a:t>
            </a:r>
            <a:endParaRPr lang="es-MX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943475"/>
              </p:ext>
            </p:extLst>
          </p:nvPr>
        </p:nvGraphicFramePr>
        <p:xfrm>
          <a:off x="1115616" y="2060848"/>
          <a:ext cx="7416824" cy="4320476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83390"/>
                <a:gridCol w="3453435"/>
                <a:gridCol w="1180484"/>
                <a:gridCol w="1356269"/>
                <a:gridCol w="1243246"/>
              </a:tblGrid>
              <a:tr h="37106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</a:rPr>
                        <a:t> 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</a:rPr>
                        <a:t> 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PUNTAJES MÁXIMOS</a:t>
                      </a:r>
                      <a:endParaRPr lang="es-MX" sz="1100" b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7421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FACTORES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1ª Vertiente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2ª Vertiente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3ª Vertiente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10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APROVECHAMIENTO ESCOLAR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10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FORMACIÓN CONTINUA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6097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ACTIVIDADES COCURRICULARES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10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PREPARACIÓN PROFESIONAL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10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ANTIGÜEDAD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106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GESTIÓN ESCOLAR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----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----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106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APOYO EDUCATIVO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----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----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10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es-MX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7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de evaluación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20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50281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>
            <a:normAutofit/>
          </a:bodyPr>
          <a:lstStyle/>
          <a:p>
            <a:pPr algn="just"/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Factor Aprovechamiento Escolar (Primera Vertiente)</a:t>
            </a:r>
          </a:p>
          <a:p>
            <a:pPr lvl="1"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411480" lvl="1" indent="0" algn="just">
              <a:buNone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 algn="just"/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endParaRPr lang="es-MX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de evaluación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4261473183"/>
              </p:ext>
            </p:extLst>
          </p:nvPr>
        </p:nvGraphicFramePr>
        <p:xfrm>
          <a:off x="1524000" y="1700808"/>
          <a:ext cx="672040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21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815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6192688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sz="3400" dirty="0" smtClean="0"/>
              <a:t>Ponderación </a:t>
            </a:r>
          </a:p>
          <a:p>
            <a:pPr marL="0" indent="0">
              <a:buNone/>
            </a:pPr>
            <a:r>
              <a:rPr lang="es-MX" sz="2300" b="1" dirty="0" smtClean="0"/>
              <a:t>Formula</a:t>
            </a:r>
            <a:r>
              <a:rPr lang="es-MX" sz="2300" dirty="0" smtClean="0"/>
              <a:t> </a:t>
            </a:r>
            <a:r>
              <a:rPr lang="es-MX" sz="2200" dirty="0" smtClean="0"/>
              <a:t>: </a:t>
            </a:r>
            <a:r>
              <a:rPr lang="es-MX" sz="2200" b="1" dirty="0" smtClean="0"/>
              <a:t>Aprovechamiento Escolar </a:t>
            </a:r>
            <a:r>
              <a:rPr lang="es-MX" sz="2200" dirty="0" smtClean="0"/>
              <a:t>=  </a:t>
            </a:r>
            <a:r>
              <a:rPr lang="es-MX" sz="2200" b="1" u="sng" dirty="0" smtClean="0"/>
              <a:t>Preparación Profesional  X 50</a:t>
            </a:r>
          </a:p>
          <a:p>
            <a:pPr marL="0" indent="0">
              <a:buNone/>
            </a:pPr>
            <a:r>
              <a:rPr lang="es-MX" sz="2200" b="1" dirty="0" smtClean="0"/>
              <a:t>                                                                                                 5</a:t>
            </a:r>
          </a:p>
          <a:p>
            <a:pPr marL="0" indent="0">
              <a:buNone/>
            </a:pPr>
            <a:r>
              <a:rPr lang="es-MX" sz="2600" b="1" dirty="0"/>
              <a:t> </a:t>
            </a:r>
            <a:r>
              <a:rPr lang="es-MX" sz="2600" b="1" dirty="0" smtClean="0"/>
              <a:t>                              </a:t>
            </a:r>
            <a:r>
              <a:rPr lang="es-MX" sz="2600" b="1" u="sng" dirty="0" smtClean="0"/>
              <a:t>P.P. máximo 5 puntos</a:t>
            </a:r>
          </a:p>
          <a:p>
            <a:pPr marL="0" indent="0">
              <a:buNone/>
            </a:pPr>
            <a:endParaRPr lang="es-MX" sz="1800" b="1" u="sng" dirty="0" smtClean="0"/>
          </a:p>
          <a:p>
            <a:pPr marL="0" indent="0">
              <a:buNone/>
            </a:pPr>
            <a:r>
              <a:rPr lang="es-MX" sz="2800" dirty="0" smtClean="0"/>
              <a:t>Si una compañera o compañero saca 3 puntos en Preparación Profesional.</a:t>
            </a:r>
          </a:p>
          <a:p>
            <a:pPr marL="0" indent="0">
              <a:buNone/>
            </a:pPr>
            <a:endParaRPr lang="es-MX" sz="1800" dirty="0" smtClean="0"/>
          </a:p>
          <a:p>
            <a:pPr marL="0" indent="0">
              <a:buNone/>
            </a:pPr>
            <a:r>
              <a:rPr lang="es-MX" sz="3000" b="1" dirty="0" smtClean="0"/>
              <a:t>Ejemplo:     AE=    </a:t>
            </a:r>
            <a:r>
              <a:rPr lang="es-MX" sz="3000" b="1" u="sng" dirty="0" smtClean="0"/>
              <a:t>3   X   50   </a:t>
            </a:r>
            <a:r>
              <a:rPr lang="es-MX" sz="3000" b="1" dirty="0" smtClean="0"/>
              <a:t>=  </a:t>
            </a:r>
            <a:r>
              <a:rPr lang="es-MX" sz="3000" b="1" u="sng" dirty="0" smtClean="0"/>
              <a:t>150  </a:t>
            </a:r>
            <a:r>
              <a:rPr lang="es-MX" sz="3000" b="1" dirty="0" smtClean="0"/>
              <a:t>=  30           </a:t>
            </a:r>
            <a:endParaRPr lang="es-MX" sz="3000" b="1" u="sng" dirty="0" smtClean="0"/>
          </a:p>
          <a:p>
            <a:pPr marL="0" indent="0">
              <a:buNone/>
            </a:pPr>
            <a:r>
              <a:rPr lang="es-MX" sz="3000" b="1" dirty="0" smtClean="0"/>
              <a:t>                                     5                 5</a:t>
            </a:r>
          </a:p>
          <a:p>
            <a:pPr marL="0" indent="0">
              <a:buNone/>
            </a:pPr>
            <a:r>
              <a:rPr lang="es-MX" sz="1800" b="1" dirty="0" smtClean="0"/>
              <a:t>                  </a:t>
            </a:r>
          </a:p>
          <a:p>
            <a:pPr marL="0" indent="0">
              <a:buNone/>
            </a:pPr>
            <a:endParaRPr lang="es-MX" sz="1800" b="1" dirty="0"/>
          </a:p>
          <a:p>
            <a:pPr marL="0" indent="0">
              <a:buNone/>
            </a:pPr>
            <a:r>
              <a:rPr lang="es-MX" sz="1800" b="1" dirty="0" smtClean="0"/>
              <a:t>                      </a:t>
            </a:r>
            <a:endParaRPr lang="es-MX" sz="1800" b="1" dirty="0"/>
          </a:p>
        </p:txBody>
      </p:sp>
      <p:pic>
        <p:nvPicPr>
          <p:cNvPr id="2050" name="Picture 2" descr="http://t0.gstatic.com/images?q=tbn:ANd9GcTfKn31dhaxml00h6MIy-OhtvCgXr08gTZYES-IzRS47uEGbuoSO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32656"/>
            <a:ext cx="200635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259541"/>
              </p:ext>
            </p:extLst>
          </p:nvPr>
        </p:nvGraphicFramePr>
        <p:xfrm>
          <a:off x="5148064" y="4672821"/>
          <a:ext cx="3096344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6344"/>
              </a:tblGrid>
              <a:tr h="864096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Puntos</a:t>
                      </a:r>
                      <a:r>
                        <a:rPr lang="es-MX" baseline="0" dirty="0" smtClean="0">
                          <a:solidFill>
                            <a:schemeClr val="tx1"/>
                          </a:solidFill>
                        </a:rPr>
                        <a:t> le corresponden en Aprovechamiento escolar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6 Abrir llave"/>
          <p:cNvSpPr/>
          <p:nvPr/>
        </p:nvSpPr>
        <p:spPr>
          <a:xfrm>
            <a:off x="3707904" y="4672821"/>
            <a:ext cx="72008" cy="7200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errar llave"/>
          <p:cNvSpPr/>
          <p:nvPr/>
        </p:nvSpPr>
        <p:spPr>
          <a:xfrm>
            <a:off x="4932040" y="4682627"/>
            <a:ext cx="45719" cy="72008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b="1" dirty="0"/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484645"/>
              </p:ext>
            </p:extLst>
          </p:nvPr>
        </p:nvGraphicFramePr>
        <p:xfrm>
          <a:off x="6228184" y="3216977"/>
          <a:ext cx="196788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788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Máximo</a:t>
                      </a:r>
                      <a:r>
                        <a:rPr lang="es-MX" sz="1600" baseline="0" dirty="0" smtClean="0">
                          <a:solidFill>
                            <a:schemeClr val="tx1"/>
                          </a:solidFill>
                        </a:rPr>
                        <a:t> puntaje del factor A.E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10 Abrir llave"/>
          <p:cNvSpPr/>
          <p:nvPr/>
        </p:nvSpPr>
        <p:spPr>
          <a:xfrm>
            <a:off x="5940152" y="3216977"/>
            <a:ext cx="144016" cy="57606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525757"/>
              </p:ext>
            </p:extLst>
          </p:nvPr>
        </p:nvGraphicFramePr>
        <p:xfrm>
          <a:off x="539552" y="662952"/>
          <a:ext cx="5807968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7968"/>
              </a:tblGrid>
              <a:tr h="2256256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Para los participantes de la Primera, Segunda y Tercera Vertientes de los niveles y modalidades de Preescolar, Preescolar Indígena, Inicial, primero y segundo grados de Primaria, Educación Física, Educación Artística y Educación Tecnológica donde los aprendizajes de los alumnos no se valoran con pruebas de aplicación nacional, en tanto se cuente con los instrumentos correspondientes, el puntaje del factor Aprovechamiento 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Escolar se determinará en función de los resultados que obtengan en el factor Preparación Profesional.</a:t>
                      </a:r>
                      <a:endParaRPr lang="es-MX" sz="14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1501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77410"/>
            <a:ext cx="8229600" cy="4527854"/>
          </a:xfrm>
        </p:spPr>
        <p:txBody>
          <a:bodyPr>
            <a:normAutofit fontScale="92500"/>
          </a:bodyPr>
          <a:lstStyle/>
          <a:p>
            <a:pPr algn="just"/>
            <a:r>
              <a:rPr lang="es-MX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Factor Aprovechamiento Escolar (Primera Vertiente)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MX" sz="2500" dirty="0">
                <a:latin typeface="Arial" pitchFamily="34" charset="0"/>
                <a:cs typeface="Arial" pitchFamily="34" charset="0"/>
              </a:rPr>
              <a:t>L</a:t>
            </a:r>
            <a:r>
              <a:rPr lang="es-MX" sz="2500" dirty="0" smtClean="0">
                <a:latin typeface="Arial" pitchFamily="34" charset="0"/>
                <a:cs typeface="Arial" pitchFamily="34" charset="0"/>
              </a:rPr>
              <a:t>os profesores que </a:t>
            </a:r>
            <a:r>
              <a:rPr lang="es-ES" sz="2500" dirty="0" smtClean="0">
                <a:latin typeface="Arial" pitchFamily="34" charset="0"/>
                <a:cs typeface="Arial" pitchFamily="34" charset="0"/>
              </a:rPr>
              <a:t>obtengan </a:t>
            </a:r>
            <a:r>
              <a:rPr lang="es-ES" sz="2500" dirty="0">
                <a:latin typeface="Arial" pitchFamily="34" charset="0"/>
                <a:cs typeface="Arial" pitchFamily="34" charset="0"/>
              </a:rPr>
              <a:t>logros educativos con alumnos que enfrentan barreras para el aprendizaje y la </a:t>
            </a:r>
            <a:r>
              <a:rPr lang="es-ES" sz="2500" dirty="0" smtClean="0">
                <a:latin typeface="Arial" pitchFamily="34" charset="0"/>
                <a:cs typeface="Arial" pitchFamily="34" charset="0"/>
              </a:rPr>
              <a:t>participación podrán obtener hasta 10 puntos adicionales en este Factor, siempre y cuando no rebasen los 50 que tiene asignados.</a:t>
            </a:r>
          </a:p>
          <a:p>
            <a:pPr lvl="1" algn="just"/>
            <a:endParaRPr lang="es-ES" sz="2500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" sz="2500" dirty="0" smtClean="0">
                <a:latin typeface="Arial" pitchFamily="34" charset="0"/>
                <a:cs typeface="Arial" pitchFamily="34" charset="0"/>
              </a:rPr>
              <a:t>Los docentes de Educación Especial se evaluarán en este Factor de acuerdo con las funciones que desempeñan y con base en un instructivo específico.</a:t>
            </a:r>
            <a:endParaRPr lang="es-MX" sz="25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de evaluación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00" y="5344230"/>
            <a:ext cx="2336304" cy="161316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23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28579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56791"/>
            <a:ext cx="8229600" cy="3960441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Factor Aprovechamiento Escolar </a:t>
            </a:r>
            <a:r>
              <a:rPr lang="es-MX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(Segunda Vertiente)</a:t>
            </a:r>
          </a:p>
          <a:p>
            <a:pPr lvl="1" algn="just"/>
            <a:endParaRPr lang="es-MX" i="1" dirty="0"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" dirty="0" smtClean="0">
                <a:latin typeface="Arial" pitchFamily="34" charset="0"/>
                <a:cs typeface="Arial" pitchFamily="34" charset="0"/>
              </a:rPr>
              <a:t>El </a:t>
            </a:r>
            <a:r>
              <a:rPr lang="es-ES" dirty="0">
                <a:latin typeface="Arial" pitchFamily="34" charset="0"/>
                <a:cs typeface="Arial" pitchFamily="34" charset="0"/>
              </a:rPr>
              <a:t>puntaje se integrará con el promedio  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de los resultados obtenidos </a:t>
            </a:r>
            <a:r>
              <a:rPr lang="es-ES" dirty="0">
                <a:latin typeface="Arial" pitchFamily="34" charset="0"/>
                <a:cs typeface="Arial" pitchFamily="34" charset="0"/>
              </a:rPr>
              <a:t>en el factor Aprovechamiento Escolar por los docentes, directores o personal de supervisión 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a cargo del participante.</a:t>
            </a:r>
          </a:p>
          <a:p>
            <a:pPr lvl="1" algn="just"/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" dirty="0" smtClean="0">
                <a:latin typeface="Arial" pitchFamily="34" charset="0"/>
                <a:cs typeface="Arial" pitchFamily="34" charset="0"/>
              </a:rPr>
              <a:t>Los promedios se asignarán por programas informáticos.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de evaluación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201240"/>
            <a:ext cx="1656184" cy="1684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0048" y="5498190"/>
            <a:ext cx="1728192" cy="138719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24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07571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268760"/>
            <a:ext cx="7543800" cy="4680520"/>
          </a:xfrm>
        </p:spPr>
        <p:txBody>
          <a:bodyPr>
            <a:normAutofit/>
          </a:bodyPr>
          <a:lstStyle/>
          <a:p>
            <a:pPr algn="just"/>
            <a:r>
              <a:rPr lang="es-MX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Factor Aprovechamiento Escolar </a:t>
            </a:r>
          </a:p>
          <a:p>
            <a:pPr marL="109728" indent="0" algn="just">
              <a:buNone/>
            </a:pPr>
            <a:r>
              <a:rPr lang="es-MX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(Tercera Vertiente)</a:t>
            </a:r>
          </a:p>
          <a:p>
            <a:pPr lvl="1" algn="just"/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" sz="2200" dirty="0">
                <a:latin typeface="Arial" pitchFamily="34" charset="0"/>
                <a:cs typeface="Arial" pitchFamily="34" charset="0"/>
              </a:rPr>
              <a:t>El puntaje se integrará 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con </a:t>
            </a:r>
            <a:r>
              <a:rPr lang="es-MX" sz="2200" dirty="0">
                <a:latin typeface="Arial" pitchFamily="34" charset="0"/>
                <a:cs typeface="Arial" pitchFamily="34" charset="0"/>
              </a:rPr>
              <a:t>el promedio de los resultados del factor Aprovechamiento Escolar, que obtengan los alumnos de los docentes en la escuela, zona, sector escolar, nivel o modalidad educativa en que labora el 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evaluado.</a:t>
            </a:r>
          </a:p>
          <a:p>
            <a:pPr lvl="1" algn="just"/>
            <a:endParaRPr lang="es-MX" sz="2200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" sz="2200" dirty="0">
                <a:latin typeface="Arial" pitchFamily="34" charset="0"/>
                <a:cs typeface="Arial" pitchFamily="34" charset="0"/>
              </a:rPr>
              <a:t>Los promedios se asignarán por programas informáticos</a:t>
            </a:r>
            <a:r>
              <a:rPr lang="es-ES" sz="2200" dirty="0" smtClean="0">
                <a:latin typeface="Arial" pitchFamily="34" charset="0"/>
                <a:cs typeface="Arial" pitchFamily="34" charset="0"/>
              </a:rPr>
              <a:t>.</a:t>
            </a:r>
            <a:endParaRPr lang="es-MX" sz="2200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lvl="1" algn="just"/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de evaluación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0048" y="5498190"/>
            <a:ext cx="1728192" cy="138719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45224"/>
            <a:ext cx="1440160" cy="14401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25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18969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1268760"/>
            <a:ext cx="7543800" cy="4608512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es-MX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Factor Formación Continua </a:t>
            </a:r>
          </a:p>
          <a:p>
            <a:pPr marL="109728" indent="0" algn="just">
              <a:spcBef>
                <a:spcPts val="0"/>
              </a:spcBef>
              <a:buNone/>
            </a:pPr>
            <a:r>
              <a:rPr lang="es-MX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MX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MX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(Primera, Segunda y Tercera Vertientes)</a:t>
            </a:r>
          </a:p>
          <a:p>
            <a:pPr algn="just"/>
            <a:endParaRPr lang="es-MX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Opciones: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de evaluación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861109772"/>
              </p:ext>
            </p:extLst>
          </p:nvPr>
        </p:nvGraphicFramePr>
        <p:xfrm>
          <a:off x="1763688" y="2420888"/>
          <a:ext cx="7056784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26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58990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5" grpId="0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1772816"/>
            <a:ext cx="7543800" cy="4680520"/>
          </a:xfrm>
        </p:spPr>
        <p:txBody>
          <a:bodyPr>
            <a:normAutofit fontScale="92500"/>
          </a:bodyPr>
          <a:lstStyle/>
          <a:p>
            <a:pPr algn="just">
              <a:spcBef>
                <a:spcPts val="0"/>
              </a:spcBef>
            </a:pPr>
            <a:r>
              <a:rPr lang="es-MX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Factor Formación Continua </a:t>
            </a:r>
          </a:p>
          <a:p>
            <a:pPr marL="109728" indent="0" algn="just">
              <a:spcBef>
                <a:spcPts val="0"/>
              </a:spcBef>
              <a:buNone/>
            </a:pPr>
            <a:r>
              <a:rPr lang="es-MX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(Primera, Segunda y Tercera Vertientes)</a:t>
            </a: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MX" sz="2400" dirty="0">
                <a:latin typeface="Arial" pitchFamily="34" charset="0"/>
                <a:cs typeface="Arial" pitchFamily="34" charset="0"/>
              </a:rPr>
              <a:t>El participante recibirá puntaje para cada una de las opciones señaladas, de acuerdo con lo siguiente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1" algn="just"/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lvl="2" algn="just">
              <a:buClr>
                <a:srgbClr val="630101"/>
              </a:buClr>
              <a:buFont typeface="Arial" pitchFamily="34" charset="0"/>
              <a:buChar char="-"/>
            </a:pPr>
            <a:r>
              <a:rPr lang="es-MX" sz="2200" dirty="0">
                <a:solidFill>
                  <a:srgbClr val="630101"/>
                </a:solidFill>
                <a:latin typeface="Arial" pitchFamily="34" charset="0"/>
                <a:cs typeface="Arial" pitchFamily="34" charset="0"/>
              </a:rPr>
              <a:t>Por el número de horas cursadas en cada </a:t>
            </a:r>
            <a:r>
              <a:rPr lang="es-MX" sz="2200" dirty="0" smtClean="0">
                <a:solidFill>
                  <a:srgbClr val="630101"/>
                </a:solidFill>
                <a:latin typeface="Arial" pitchFamily="34" charset="0"/>
                <a:cs typeface="Arial" pitchFamily="34" charset="0"/>
              </a:rPr>
              <a:t>etapa, y</a:t>
            </a:r>
          </a:p>
          <a:p>
            <a:pPr lvl="2" algn="just">
              <a:buClr>
                <a:srgbClr val="630101"/>
              </a:buClr>
              <a:buFont typeface="Arial" pitchFamily="34" charset="0"/>
              <a:buChar char="-"/>
            </a:pPr>
            <a:endParaRPr lang="es-MX" sz="2200" dirty="0">
              <a:solidFill>
                <a:srgbClr val="630101"/>
              </a:solidFill>
              <a:latin typeface="Arial" pitchFamily="34" charset="0"/>
              <a:cs typeface="Arial" pitchFamily="34" charset="0"/>
            </a:endParaRPr>
          </a:p>
          <a:p>
            <a:pPr lvl="2" algn="just">
              <a:buClr>
                <a:srgbClr val="630101"/>
              </a:buClr>
              <a:buFont typeface="Arial" pitchFamily="34" charset="0"/>
              <a:buChar char="-"/>
            </a:pPr>
            <a:r>
              <a:rPr lang="es-MX" sz="2200" dirty="0">
                <a:solidFill>
                  <a:srgbClr val="630101"/>
                </a:solidFill>
                <a:latin typeface="Arial" pitchFamily="34" charset="0"/>
                <a:cs typeface="Arial" pitchFamily="34" charset="0"/>
              </a:rPr>
              <a:t>Cuando acredite la terminación de diplomado o posgrado, podrá obtener, por única vez, 20 puntos en la etapa </a:t>
            </a:r>
            <a:r>
              <a:rPr lang="es-MX" sz="2200" dirty="0" smtClean="0">
                <a:solidFill>
                  <a:srgbClr val="630101"/>
                </a:solidFill>
                <a:latin typeface="Arial" pitchFamily="34" charset="0"/>
                <a:cs typeface="Arial" pitchFamily="34" charset="0"/>
              </a:rPr>
              <a:t>correspondiente</a:t>
            </a:r>
          </a:p>
          <a:p>
            <a:pPr lvl="2" algn="just"/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 lvl="2" algn="just"/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de evaluación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57647"/>
            <a:ext cx="2088232" cy="1299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27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62172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2492896"/>
          </a:xfrm>
        </p:spPr>
        <p:txBody>
          <a:bodyPr>
            <a:normAutofit fontScale="90000"/>
          </a:bodyPr>
          <a:lstStyle/>
          <a:p>
            <a:r>
              <a:rPr lang="es-MX" b="1" dirty="0">
                <a:latin typeface="Arial" pitchFamily="34" charset="0"/>
                <a:cs typeface="Arial" pitchFamily="34" charset="0"/>
              </a:rPr>
              <a:t>Anexo 7. </a:t>
            </a:r>
            <a:r>
              <a:rPr lang="es-MX" sz="3600" b="1" dirty="0">
                <a:latin typeface="Arial" pitchFamily="34" charset="0"/>
                <a:cs typeface="Arial" pitchFamily="34" charset="0"/>
              </a:rPr>
              <a:t>Puntajes</a:t>
            </a:r>
            <a:r>
              <a:rPr lang="es-MX" b="1" dirty="0">
                <a:latin typeface="Arial" pitchFamily="34" charset="0"/>
                <a:cs typeface="Arial" pitchFamily="34" charset="0"/>
              </a:rPr>
              <a:t> en el factor Formación Continua</a:t>
            </a:r>
            <a:br>
              <a:rPr lang="es-MX" b="1" dirty="0">
                <a:latin typeface="Arial" pitchFamily="34" charset="0"/>
                <a:cs typeface="Arial" pitchFamily="34" charset="0"/>
              </a:rPr>
            </a:br>
            <a:r>
              <a:rPr lang="es-MX" dirty="0">
                <a:latin typeface="Arial" pitchFamily="34" charset="0"/>
                <a:cs typeface="Arial" pitchFamily="34" charset="0"/>
              </a:rPr>
              <a:t/>
            </a:r>
            <a:br>
              <a:rPr lang="es-MX" dirty="0">
                <a:latin typeface="Arial" pitchFamily="34" charset="0"/>
                <a:cs typeface="Arial" pitchFamily="34" charset="0"/>
              </a:rPr>
            </a:b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2691040"/>
              </p:ext>
            </p:extLst>
          </p:nvPr>
        </p:nvGraphicFramePr>
        <p:xfrm>
          <a:off x="467544" y="1268760"/>
          <a:ext cx="8229600" cy="3917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2641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Trayectorias de Formación Continua*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264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Horas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Puntaje</a:t>
                      </a:r>
                      <a:endParaRPr lang="es-MX" sz="110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</a:tr>
              <a:tr h="3264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5.00</a:t>
                      </a:r>
                      <a:endParaRPr lang="es-MX" sz="110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</a:tr>
              <a:tr h="3264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6.67</a:t>
                      </a:r>
                      <a:endParaRPr lang="es-MX" sz="110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</a:tr>
              <a:tr h="3264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8.33</a:t>
                      </a:r>
                      <a:endParaRPr lang="es-MX" sz="110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</a:tr>
              <a:tr h="3264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10.00</a:t>
                      </a:r>
                      <a:endParaRPr lang="es-MX" sz="110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</a:tr>
              <a:tr h="3264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70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11.66</a:t>
                      </a:r>
                      <a:endParaRPr lang="es-MX" sz="110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</a:tr>
              <a:tr h="3264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80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13.33</a:t>
                      </a:r>
                      <a:endParaRPr lang="es-MX" sz="110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</a:tr>
              <a:tr h="3264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90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15.00</a:t>
                      </a:r>
                      <a:endParaRPr lang="es-MX" sz="110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</a:tr>
              <a:tr h="3264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16.66</a:t>
                      </a:r>
                      <a:endParaRPr lang="es-MX" sz="110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</a:tr>
              <a:tr h="3264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110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18.33</a:t>
                      </a:r>
                      <a:endParaRPr lang="es-MX" sz="110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</a:tr>
              <a:tr h="3264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120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20.00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467544" y="5373216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s-ES" dirty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*   Una hora acreditada en trayectorias de Formación Continua equivale a 0.1666 puntos.  Se tomarán en cuenta avances parciales por cada Etapa.  Para obtener el puntaje correspondiente al Factor, se multiplicará el número de horas cursadas por 0.1666.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93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1772816"/>
            <a:ext cx="7543800" cy="4680520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es-MX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Factor Formación Continua </a:t>
            </a:r>
          </a:p>
          <a:p>
            <a:pPr marL="109728" indent="0" algn="just">
              <a:spcBef>
                <a:spcPts val="0"/>
              </a:spcBef>
              <a:buNone/>
            </a:pPr>
            <a:r>
              <a:rPr lang="es-MX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(Primera, Segunda y Tercera Vertientes)</a:t>
            </a:r>
          </a:p>
          <a:p>
            <a:pPr marL="704088" lvl="2" indent="0" algn="just">
              <a:buNone/>
            </a:pPr>
            <a:endParaRPr lang="es-MX" dirty="0">
              <a:latin typeface="Arial" pitchFamily="34" charset="0"/>
              <a:cs typeface="Arial" pitchFamily="34" charset="0"/>
            </a:endParaRPr>
          </a:p>
          <a:p>
            <a:pPr marL="704088" lvl="2" indent="0" algn="just">
              <a:buNone/>
            </a:pPr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Las actividades de Formación Continua que se cursen durante el periodo de receso de clases (verano) contarán para la siguiente etapa.</a:t>
            </a:r>
          </a:p>
          <a:p>
            <a:pPr lvl="1" algn="just"/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El puntaje correspondiente por una hora cursada en las diferentes opciones de trayectorias disponibles es de 0.1666 (Anexo 7).</a:t>
            </a:r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lvl="2" algn="just"/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de evaluación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57647"/>
            <a:ext cx="2088232" cy="1299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29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75418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s-MX" sz="1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bjetivos</a:t>
            </a:r>
            <a:endParaRPr lang="es-MX" sz="1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3481116694"/>
              </p:ext>
            </p:extLst>
          </p:nvPr>
        </p:nvGraphicFramePr>
        <p:xfrm>
          <a:off x="1475656" y="1052736"/>
          <a:ext cx="7008440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3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35142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1196752"/>
            <a:ext cx="7543800" cy="4320480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Factor Actividades Cocurriculares</a:t>
            </a:r>
          </a:p>
          <a:p>
            <a:pPr marL="109728" indent="0" algn="just">
              <a:spcBef>
                <a:spcPts val="0"/>
              </a:spcBef>
              <a:buNone/>
            </a:pP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es-MX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(Primera, Segunda y Tercera Vertientes</a:t>
            </a: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algn="just"/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" dirty="0" smtClean="0">
                <a:latin typeface="Arial" pitchFamily="34" charset="0"/>
                <a:cs typeface="Arial" pitchFamily="34" charset="0"/>
              </a:rPr>
              <a:t> 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de evaluación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919903839"/>
              </p:ext>
            </p:extLst>
          </p:nvPr>
        </p:nvGraphicFramePr>
        <p:xfrm>
          <a:off x="1115616" y="1397000"/>
          <a:ext cx="6984776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8423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1124744"/>
            <a:ext cx="7543800" cy="5184576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Factor Actividades Cocurriculares </a:t>
            </a:r>
          </a:p>
          <a:p>
            <a:pPr marL="109728" indent="0" algn="just">
              <a:spcBef>
                <a:spcPts val="0"/>
              </a:spcBef>
              <a:buNone/>
            </a:pPr>
            <a:r>
              <a:rPr lang="es-MX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(Primera Vertiente)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  </a:t>
            </a:r>
            <a:endParaRPr lang="es-ES" dirty="0">
              <a:latin typeface="Arial" pitchFamily="34" charset="0"/>
              <a:cs typeface="Arial" pitchFamily="34" charset="0"/>
            </a:endParaRPr>
          </a:p>
          <a:p>
            <a:pPr lvl="2" algn="just">
              <a:buClr>
                <a:srgbClr val="630101"/>
              </a:buClr>
              <a:buFont typeface="Arial" pitchFamily="34" charset="0"/>
              <a:buChar char="-"/>
            </a:pPr>
            <a:endParaRPr lang="es-ES" sz="900" dirty="0" smtClean="0">
              <a:latin typeface="Arial" pitchFamily="34" charset="0"/>
              <a:cs typeface="Arial" pitchFamily="34" charset="0"/>
            </a:endParaRPr>
          </a:p>
          <a:p>
            <a:pPr lvl="2"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marL="914400" lvl="2" indent="0" algn="just">
              <a:buNone/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de evaluación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2162834599"/>
              </p:ext>
            </p:extLst>
          </p:nvPr>
        </p:nvGraphicFramePr>
        <p:xfrm>
          <a:off x="1331640" y="1916832"/>
          <a:ext cx="727280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9058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5" grpId="0">
        <p:bldAsOne/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1340768"/>
            <a:ext cx="7543800" cy="5184576"/>
          </a:xfrm>
        </p:spPr>
        <p:txBody>
          <a:bodyPr>
            <a:norm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Factor Actividades Cocurriculares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MX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(Segunda Vertiente)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lvl="2"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marL="411480" lvl="1" indent="0" algn="just">
              <a:buNone/>
            </a:pPr>
            <a:endParaRPr lang="es-ES" b="1" dirty="0" smtClean="0">
              <a:latin typeface="Arial" pitchFamily="34" charset="0"/>
              <a:cs typeface="Arial" pitchFamily="34" charset="0"/>
            </a:endParaRPr>
          </a:p>
          <a:p>
            <a:pPr lvl="2" algn="just">
              <a:buClr>
                <a:srgbClr val="630101"/>
              </a:buClr>
              <a:buFont typeface="Arial" pitchFamily="34" charset="0"/>
              <a:buChar char="-"/>
            </a:pPr>
            <a:endParaRPr lang="es-ES" sz="900" dirty="0" smtClean="0">
              <a:latin typeface="Arial" pitchFamily="34" charset="0"/>
              <a:cs typeface="Arial" pitchFamily="34" charset="0"/>
            </a:endParaRPr>
          </a:p>
          <a:p>
            <a:pPr marL="914400" lvl="2" indent="0" algn="just">
              <a:buNone/>
            </a:pPr>
            <a:endParaRPr lang="es-E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de evaluación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487987369"/>
              </p:ext>
            </p:extLst>
          </p:nvPr>
        </p:nvGraphicFramePr>
        <p:xfrm>
          <a:off x="1331640" y="1772816"/>
          <a:ext cx="7416824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6067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5" grpId="0">
        <p:bldAsOne/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1415008"/>
            <a:ext cx="7543800" cy="3886200"/>
          </a:xfrm>
        </p:spPr>
        <p:txBody>
          <a:bodyPr>
            <a:norm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Factor Actividades Cocurriculares </a:t>
            </a:r>
          </a:p>
          <a:p>
            <a:pPr marL="109728" indent="0">
              <a:buNone/>
            </a:pPr>
            <a:r>
              <a:rPr lang="es-MX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(Tercera Vertiente)</a:t>
            </a:r>
          </a:p>
          <a:p>
            <a:pPr marL="411480" lvl="1" indent="0" algn="just">
              <a:buNone/>
            </a:pPr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endParaRPr lang="es-ES" dirty="0">
              <a:latin typeface="Arial" pitchFamily="34" charset="0"/>
              <a:cs typeface="Arial" pitchFamily="34" charset="0"/>
            </a:endParaRPr>
          </a:p>
          <a:p>
            <a:pPr marL="914400" lvl="2" indent="0" algn="just">
              <a:buNone/>
            </a:pPr>
            <a:endParaRPr lang="es-E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de evaluación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3599608882"/>
              </p:ext>
            </p:extLst>
          </p:nvPr>
        </p:nvGraphicFramePr>
        <p:xfrm>
          <a:off x="1043608" y="2060848"/>
          <a:ext cx="734481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392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AsOne/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404664"/>
            <a:ext cx="8712968" cy="6192688"/>
          </a:xfrm>
        </p:spPr>
        <p:txBody>
          <a:bodyPr/>
          <a:lstStyle/>
          <a:p>
            <a:pPr marL="180975" indent="0" algn="just" fontAlgn="auto">
              <a:spcBef>
                <a:spcPts val="0"/>
              </a:spcBef>
              <a:spcAft>
                <a:spcPts val="0"/>
              </a:spcAft>
              <a:buNone/>
              <a:tabLst>
                <a:tab pos="-1477670400" algn="l"/>
              </a:tabLst>
              <a:defRPr/>
            </a:pPr>
            <a:r>
              <a:rPr lang="es-MX" sz="1400" b="1" kern="1400" dirty="0" smtClean="0">
                <a:latin typeface="Arial" pitchFamily="34" charset="0"/>
                <a:cs typeface="Arial" pitchFamily="34" charset="0"/>
              </a:rPr>
              <a:t> </a:t>
            </a:r>
            <a:endParaRPr lang="es-MX" sz="1400" b="1" kern="1400" dirty="0">
              <a:latin typeface="Arial" pitchFamily="34" charset="0"/>
              <a:cs typeface="Arial" pitchFamily="34" charset="0"/>
            </a:endParaRPr>
          </a:p>
          <a:p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856551"/>
              </p:ext>
            </p:extLst>
          </p:nvPr>
        </p:nvGraphicFramePr>
        <p:xfrm>
          <a:off x="251520" y="260648"/>
          <a:ext cx="3960440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</a:tblGrid>
              <a:tr h="3600400">
                <a:tc>
                  <a:txBody>
                    <a:bodyPr/>
                    <a:lstStyle/>
                    <a:p>
                      <a:pPr marL="0" indent="0">
                        <a:spcBef>
                          <a:spcPct val="20000"/>
                        </a:spcBef>
                        <a:buClr>
                          <a:srgbClr val="083763"/>
                        </a:buClr>
                        <a:buSzPct val="95000"/>
                        <a:defRPr/>
                      </a:pPr>
                      <a:r>
                        <a:rPr lang="es-MX" sz="1400" b="1" dirty="0" smtClean="0">
                          <a:solidFill>
                            <a:schemeClr val="tx1"/>
                          </a:solidFill>
                        </a:rPr>
                        <a:t>TEMAS A DESARROLLAR EN EL PATCM: </a:t>
                      </a:r>
                      <a:endParaRPr lang="es-MX" sz="800" b="1" kern="14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73050" lvl="1" indent="0"/>
                      <a:endParaRPr lang="es-MX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73050" lvl="1" indent="0"/>
                      <a:r>
                        <a:rPr lang="es-MX" sz="1400" b="1" dirty="0" smtClean="0">
                          <a:solidFill>
                            <a:schemeClr val="tx1"/>
                          </a:solidFill>
                        </a:rPr>
                        <a:t>1. Fortalecimiento del aprendizaje. </a:t>
                      </a:r>
                    </a:p>
                    <a:p>
                      <a:pPr marL="273050" lvl="1" indent="0"/>
                      <a:r>
                        <a:rPr lang="es-MX" sz="1400" b="1" dirty="0" smtClean="0">
                          <a:solidFill>
                            <a:schemeClr val="tx1"/>
                          </a:solidFill>
                        </a:rPr>
                        <a:t>2. Preparación para cambio de nivel educativo.</a:t>
                      </a:r>
                    </a:p>
                    <a:p>
                      <a:pPr marL="273050" lvl="1" indent="0"/>
                      <a:r>
                        <a:rPr lang="es-MX" sz="1400" b="1" dirty="0" smtClean="0">
                          <a:solidFill>
                            <a:schemeClr val="tx1"/>
                          </a:solidFill>
                        </a:rPr>
                        <a:t>3. Prevención de las adicciones. </a:t>
                      </a:r>
                    </a:p>
                    <a:p>
                      <a:pPr marL="273050" indent="0">
                        <a:tabLst>
                          <a:tab pos="450850" algn="l"/>
                        </a:tabLst>
                      </a:pPr>
                      <a:r>
                        <a:rPr lang="es-MX" sz="1400" b="1" dirty="0" smtClean="0">
                          <a:solidFill>
                            <a:schemeClr val="tx1"/>
                          </a:solidFill>
                        </a:rPr>
                        <a:t>4. Comunidad  segura. </a:t>
                      </a:r>
                    </a:p>
                    <a:p>
                      <a:pPr marL="276225" indent="0"/>
                      <a:r>
                        <a:rPr lang="es-MX" sz="1400" b="1" dirty="0" smtClean="0">
                          <a:solidFill>
                            <a:schemeClr val="tx1"/>
                          </a:solidFill>
                        </a:rPr>
                        <a:t>5. Hábitos alimenticios. </a:t>
                      </a:r>
                    </a:p>
                    <a:p>
                      <a:pPr marL="273050" indent="0"/>
                      <a:r>
                        <a:rPr lang="es-MX" sz="1400" b="1" dirty="0" smtClean="0">
                          <a:solidFill>
                            <a:schemeClr val="tx1"/>
                          </a:solidFill>
                        </a:rPr>
                        <a:t>6. Interacción equitativa y respetuosa. </a:t>
                      </a:r>
                    </a:p>
                    <a:p>
                      <a:pPr marL="273050" indent="0"/>
                      <a:r>
                        <a:rPr lang="es-MX" sz="1400" b="1" dirty="0" smtClean="0">
                          <a:solidFill>
                            <a:schemeClr val="tx1"/>
                          </a:solidFill>
                        </a:rPr>
                        <a:t>7. Campañas escolares. </a:t>
                      </a:r>
                    </a:p>
                    <a:p>
                      <a:pPr marL="273050" indent="0"/>
                      <a:r>
                        <a:rPr lang="es-MX" sz="1400" b="1" dirty="0" smtClean="0">
                          <a:solidFill>
                            <a:schemeClr val="tx1"/>
                          </a:solidFill>
                        </a:rPr>
                        <a:t>8. Actividades recreativas. </a:t>
                      </a:r>
                    </a:p>
                    <a:p>
                      <a:pPr marL="273050" indent="0"/>
                      <a:r>
                        <a:rPr lang="es-MX" sz="1400" b="1" dirty="0" smtClean="0">
                          <a:solidFill>
                            <a:schemeClr val="tx1"/>
                          </a:solidFill>
                        </a:rPr>
                        <a:t>9. Actividades artísticas. </a:t>
                      </a:r>
                    </a:p>
                    <a:p>
                      <a:pPr marL="273050" indent="0"/>
                      <a:r>
                        <a:rPr lang="es-MX" sz="1400" b="1" dirty="0" smtClean="0">
                          <a:solidFill>
                            <a:schemeClr val="tx1"/>
                          </a:solidFill>
                        </a:rPr>
                        <a:t>10. Actividades tecnológicas. </a:t>
                      </a:r>
                    </a:p>
                    <a:p>
                      <a:pPr marL="273050" indent="0"/>
                      <a:r>
                        <a:rPr lang="es-MX" sz="1400" b="1" dirty="0" smtClean="0">
                          <a:solidFill>
                            <a:schemeClr val="tx1"/>
                          </a:solidFill>
                        </a:rPr>
                        <a:t>11. Actividades culturales. </a:t>
                      </a:r>
                    </a:p>
                    <a:p>
                      <a:pPr marL="273050" indent="0"/>
                      <a:r>
                        <a:rPr lang="es-MX" sz="1400" b="1" dirty="0" smtClean="0">
                          <a:solidFill>
                            <a:schemeClr val="tx1"/>
                          </a:solidFill>
                        </a:rPr>
                        <a:t>12. Activación física. </a:t>
                      </a:r>
                    </a:p>
                    <a:p>
                      <a:pPr marL="273050" indent="0"/>
                      <a:r>
                        <a:rPr lang="es-MX" sz="1400" b="1" dirty="0" smtClean="0">
                          <a:solidFill>
                            <a:schemeClr val="tx1"/>
                          </a:solidFill>
                        </a:rPr>
                        <a:t>13. Otros que propongan los participantes. </a:t>
                      </a:r>
                    </a:p>
                    <a:p>
                      <a:pPr marL="542925" indent="-361950" algn="just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477670400" algn="l"/>
                        </a:tabLst>
                        <a:defRPr/>
                      </a:pPr>
                      <a:r>
                        <a:rPr lang="es-MX" sz="1400" b="1" kern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endParaRPr lang="es-MX" dirty="0"/>
                    </a:p>
                  </a:txBody>
                  <a:tcP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060849"/>
            <a:ext cx="1221268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251520" y="4604399"/>
            <a:ext cx="3960440" cy="1224136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7313" indent="-87313" algn="just"/>
            <a:r>
              <a:rPr lang="es-MX" sz="13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Todos los temas incluidos en los PATCM del docente frente a grupo, director, inspector, supervisor, jefe de enseñanza, jefe de sector y participantes en ATP deben estar articulados en torno a los objetivos propuestos por el participante en Primera Vertiente.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251520" y="4005064"/>
            <a:ext cx="3960440" cy="57606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2550" indent="0" algn="just"/>
            <a:r>
              <a:rPr lang="es-MX" sz="1300" b="1" dirty="0">
                <a:solidFill>
                  <a:schemeClr val="tx1"/>
                </a:solidFill>
              </a:rPr>
              <a:t>El participante en el Programa deberá desarrollar </a:t>
            </a:r>
            <a:r>
              <a:rPr lang="es-MX" sz="1300" b="1" u="sng" dirty="0">
                <a:solidFill>
                  <a:schemeClr val="tx1"/>
                </a:solidFill>
              </a:rPr>
              <a:t>uno o más temas</a:t>
            </a:r>
            <a:r>
              <a:rPr lang="es-MX" sz="1300" b="1" dirty="0">
                <a:solidFill>
                  <a:schemeClr val="tx1"/>
                </a:solidFill>
              </a:rPr>
              <a:t> mediante el PATCM. </a:t>
            </a:r>
            <a:endParaRPr lang="es-MX" sz="13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51520" y="5855052"/>
            <a:ext cx="3960440" cy="8143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2550" indent="0" algn="just"/>
            <a:r>
              <a:rPr lang="es-MX" sz="1300" b="1" dirty="0">
                <a:solidFill>
                  <a:schemeClr val="tx1"/>
                </a:solidFill>
              </a:rPr>
              <a:t>Las actividades, podrán realizarse en el centro de trabajo, fuera de él, en contraturno, los fines de semana o en el periodo de receso de clases. En este último caso, se considerarán para la siguiente etapa</a:t>
            </a:r>
            <a:r>
              <a:rPr lang="es-MX" sz="1300" dirty="0"/>
              <a:t>.</a:t>
            </a:r>
            <a:endParaRPr lang="es-MX" sz="1300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4957513" y="145786"/>
            <a:ext cx="3960440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83763"/>
              </a:buClr>
              <a:buSzPct val="95000"/>
              <a:defRPr/>
            </a:pPr>
            <a:r>
              <a:rPr lang="es-MX" b="1" dirty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TEMAS Y ACTIVIDADES 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4211960" y="692696"/>
            <a:ext cx="4680520" cy="59766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20000"/>
              </a:spcBef>
              <a:buClr>
                <a:srgbClr val="083763"/>
              </a:buClr>
              <a:buSzPct val="95000"/>
              <a:defRPr/>
            </a:pPr>
            <a:endParaRPr lang="es-MX" sz="1300" b="1" dirty="0" smtClean="0"/>
          </a:p>
          <a:p>
            <a:pPr>
              <a:spcBef>
                <a:spcPct val="20000"/>
              </a:spcBef>
              <a:buClr>
                <a:srgbClr val="083763"/>
              </a:buClr>
              <a:buSzPct val="95000"/>
              <a:defRPr/>
            </a:pPr>
            <a:endParaRPr lang="es-MX" sz="1300" b="1" dirty="0"/>
          </a:p>
          <a:p>
            <a:pPr>
              <a:spcBef>
                <a:spcPct val="20000"/>
              </a:spcBef>
              <a:buClr>
                <a:srgbClr val="083763"/>
              </a:buClr>
              <a:buSzPct val="95000"/>
              <a:defRPr/>
            </a:pPr>
            <a:r>
              <a:rPr lang="es-MX" sz="1300" b="1" dirty="0" smtClean="0">
                <a:solidFill>
                  <a:schemeClr val="tx1"/>
                </a:solidFill>
              </a:rPr>
              <a:t>ACTIVIDADES </a:t>
            </a:r>
            <a:r>
              <a:rPr lang="es-MX" sz="1300" b="1" dirty="0">
                <a:solidFill>
                  <a:schemeClr val="tx1"/>
                </a:solidFill>
              </a:rPr>
              <a:t>SUGERIDAS</a:t>
            </a:r>
            <a:r>
              <a:rPr lang="es-MX" sz="1300" b="1" dirty="0" smtClean="0">
                <a:solidFill>
                  <a:schemeClr val="tx1"/>
                </a:solidFill>
              </a:rPr>
              <a:t>:</a:t>
            </a:r>
            <a:endParaRPr lang="es-MX" sz="1300" b="1" dirty="0">
              <a:solidFill>
                <a:schemeClr val="tx1"/>
              </a:solidFill>
            </a:endParaRPr>
          </a:p>
          <a:p>
            <a:pPr>
              <a:spcBef>
                <a:spcPct val="20000"/>
              </a:spcBef>
              <a:buClr>
                <a:srgbClr val="083763"/>
              </a:buClr>
              <a:buSzPct val="95000"/>
              <a:defRPr/>
            </a:pPr>
            <a:endParaRPr lang="es-MX" sz="1300" b="1" dirty="0">
              <a:solidFill>
                <a:schemeClr val="tx1"/>
              </a:solidFill>
            </a:endParaRPr>
          </a:p>
          <a:p>
            <a:pPr marL="273050" indent="-190500" algn="just"/>
            <a:r>
              <a:rPr lang="es-MX" sz="1300" b="1" dirty="0">
                <a:solidFill>
                  <a:schemeClr val="tx1"/>
                </a:solidFill>
              </a:rPr>
              <a:t>1. Estrategias de aprendizaje específicas para cada asignatura. </a:t>
            </a:r>
          </a:p>
          <a:p>
            <a:pPr indent="-260350" algn="just"/>
            <a:r>
              <a:rPr lang="es-MX" sz="1300" b="1" dirty="0" smtClean="0">
                <a:solidFill>
                  <a:schemeClr val="tx1"/>
                </a:solidFill>
              </a:rPr>
              <a:t>  2</a:t>
            </a:r>
            <a:r>
              <a:rPr lang="es-MX" sz="1300" b="1" dirty="0">
                <a:solidFill>
                  <a:schemeClr val="tx1"/>
                </a:solidFill>
              </a:rPr>
              <a:t>. Asesorías de grupo.</a:t>
            </a:r>
          </a:p>
          <a:p>
            <a:pPr indent="-260350" algn="just"/>
            <a:r>
              <a:rPr lang="es-MX" sz="1300" b="1" dirty="0" smtClean="0">
                <a:solidFill>
                  <a:schemeClr val="tx1"/>
                </a:solidFill>
              </a:rPr>
              <a:t>  3</a:t>
            </a:r>
            <a:r>
              <a:rPr lang="es-MX" sz="1300" b="1" dirty="0">
                <a:solidFill>
                  <a:schemeClr val="tx1"/>
                </a:solidFill>
              </a:rPr>
              <a:t>. Asesorías personalizadas.</a:t>
            </a:r>
          </a:p>
          <a:p>
            <a:pPr indent="-260350" algn="just"/>
            <a:r>
              <a:rPr lang="es-MX" sz="1300" b="1" dirty="0" smtClean="0">
                <a:solidFill>
                  <a:schemeClr val="tx1"/>
                </a:solidFill>
              </a:rPr>
              <a:t>  4</a:t>
            </a:r>
            <a:r>
              <a:rPr lang="es-MX" sz="1300" b="1" dirty="0">
                <a:solidFill>
                  <a:schemeClr val="tx1"/>
                </a:solidFill>
              </a:rPr>
              <a:t>. Diseño de actividades de vinculación entre asignaturas.</a:t>
            </a:r>
          </a:p>
          <a:p>
            <a:pPr indent="-260350" algn="just"/>
            <a:r>
              <a:rPr lang="es-MX" sz="1300" b="1" dirty="0" smtClean="0">
                <a:solidFill>
                  <a:schemeClr val="tx1"/>
                </a:solidFill>
              </a:rPr>
              <a:t>  5</a:t>
            </a:r>
            <a:r>
              <a:rPr lang="es-MX" sz="1300" b="1" dirty="0">
                <a:solidFill>
                  <a:schemeClr val="tx1"/>
                </a:solidFill>
              </a:rPr>
              <a:t>. Actividades de fomento a la lectura. </a:t>
            </a:r>
          </a:p>
          <a:p>
            <a:pPr marL="355600" indent="-273050" algn="just"/>
            <a:r>
              <a:rPr lang="es-MX" sz="1300" b="1" dirty="0">
                <a:solidFill>
                  <a:schemeClr val="tx1"/>
                </a:solidFill>
              </a:rPr>
              <a:t>6. Guía para el desarrollo de temas por parte de los    alumnos ante diferentes audiencias (comunidad escolar, padres de familia).</a:t>
            </a:r>
          </a:p>
          <a:p>
            <a:pPr indent="-260350" algn="just"/>
            <a:r>
              <a:rPr lang="es-MX" sz="1300" b="1" dirty="0" smtClean="0">
                <a:solidFill>
                  <a:schemeClr val="tx1"/>
                </a:solidFill>
              </a:rPr>
              <a:t>  7</a:t>
            </a:r>
            <a:r>
              <a:rPr lang="es-MX" sz="1300" b="1" dirty="0">
                <a:solidFill>
                  <a:schemeClr val="tx1"/>
                </a:solidFill>
              </a:rPr>
              <a:t>. Diseño e impartición de clases abiertas (con la participación de </a:t>
            </a:r>
            <a:r>
              <a:rPr lang="es-MX" sz="1300" b="1" dirty="0" smtClean="0">
                <a:solidFill>
                  <a:schemeClr val="tx1"/>
                </a:solidFill>
              </a:rPr>
              <a:t>    los </a:t>
            </a:r>
            <a:r>
              <a:rPr lang="es-MX" sz="1300" b="1" dirty="0">
                <a:solidFill>
                  <a:schemeClr val="tx1"/>
                </a:solidFill>
              </a:rPr>
              <a:t>padres de familia). </a:t>
            </a:r>
          </a:p>
          <a:p>
            <a:pPr indent="-260350" algn="just"/>
            <a:r>
              <a:rPr lang="es-MX" sz="1300" b="1" dirty="0" smtClean="0">
                <a:solidFill>
                  <a:schemeClr val="tx1"/>
                </a:solidFill>
              </a:rPr>
              <a:t>  8</a:t>
            </a:r>
            <a:r>
              <a:rPr lang="es-MX" sz="1300" b="1" dirty="0">
                <a:solidFill>
                  <a:schemeClr val="tx1"/>
                </a:solidFill>
              </a:rPr>
              <a:t>. Talleres. </a:t>
            </a:r>
          </a:p>
          <a:p>
            <a:pPr indent="-260350" algn="just"/>
            <a:r>
              <a:rPr lang="es-MX" sz="1300" b="1" dirty="0" smtClean="0">
                <a:solidFill>
                  <a:schemeClr val="tx1"/>
                </a:solidFill>
              </a:rPr>
              <a:t>  9</a:t>
            </a:r>
            <a:r>
              <a:rPr lang="es-MX" sz="1300" b="1" dirty="0">
                <a:solidFill>
                  <a:schemeClr val="tx1"/>
                </a:solidFill>
              </a:rPr>
              <a:t>. Diseño de material didáctico. </a:t>
            </a:r>
          </a:p>
          <a:p>
            <a:pPr indent="-260350" algn="just"/>
            <a:r>
              <a:rPr lang="es-MX" sz="1300" b="1" dirty="0" smtClean="0">
                <a:solidFill>
                  <a:schemeClr val="tx1"/>
                </a:solidFill>
              </a:rPr>
              <a:t> 10</a:t>
            </a:r>
            <a:r>
              <a:rPr lang="es-MX" sz="1300" b="1" dirty="0">
                <a:solidFill>
                  <a:schemeClr val="tx1"/>
                </a:solidFill>
              </a:rPr>
              <a:t>. Diseño de software educativo. </a:t>
            </a:r>
          </a:p>
          <a:p>
            <a:pPr marL="449263" indent="-366713" algn="just"/>
            <a:r>
              <a:rPr lang="es-MX" sz="1300" b="1" dirty="0">
                <a:solidFill>
                  <a:schemeClr val="tx1"/>
                </a:solidFill>
              </a:rPr>
              <a:t>11. Diseño, elaboración y/o utilización de recursos didácticos de multimedia. </a:t>
            </a:r>
          </a:p>
          <a:p>
            <a:pPr indent="-260350" algn="just"/>
            <a:r>
              <a:rPr lang="es-MX" sz="1300" b="1" dirty="0" smtClean="0">
                <a:solidFill>
                  <a:schemeClr val="tx1"/>
                </a:solidFill>
              </a:rPr>
              <a:t> 12</a:t>
            </a:r>
            <a:r>
              <a:rPr lang="es-MX" sz="1300" b="1" dirty="0">
                <a:solidFill>
                  <a:schemeClr val="tx1"/>
                </a:solidFill>
              </a:rPr>
              <a:t>. Atención a padres.</a:t>
            </a:r>
          </a:p>
          <a:p>
            <a:pPr marL="450850" indent="-368300" algn="just"/>
            <a:r>
              <a:rPr lang="es-MX" sz="1300" b="1" dirty="0">
                <a:solidFill>
                  <a:schemeClr val="tx1"/>
                </a:solidFill>
              </a:rPr>
              <a:t>13. Visitas guiadas (museos, zonas arqueológicas, laboratorios, industrias, entre otras). </a:t>
            </a:r>
          </a:p>
          <a:p>
            <a:pPr indent="-260350" algn="just"/>
            <a:r>
              <a:rPr lang="es-MX" sz="1300" b="1" dirty="0" smtClean="0">
                <a:solidFill>
                  <a:schemeClr val="tx1"/>
                </a:solidFill>
              </a:rPr>
              <a:t> 14</a:t>
            </a:r>
            <a:r>
              <a:rPr lang="es-MX" sz="1300" b="1" dirty="0">
                <a:solidFill>
                  <a:schemeClr val="tx1"/>
                </a:solidFill>
              </a:rPr>
              <a:t>. Diseño de periódicos murales temáticos. </a:t>
            </a:r>
          </a:p>
          <a:p>
            <a:pPr indent="-260350" algn="just"/>
            <a:r>
              <a:rPr lang="es-MX" sz="1300" b="1" dirty="0" smtClean="0">
                <a:solidFill>
                  <a:schemeClr val="tx1"/>
                </a:solidFill>
              </a:rPr>
              <a:t> 15</a:t>
            </a:r>
            <a:r>
              <a:rPr lang="es-MX" sz="1300" b="1" dirty="0">
                <a:solidFill>
                  <a:schemeClr val="tx1"/>
                </a:solidFill>
              </a:rPr>
              <a:t>. Exposiciones de trabajos de alumnos. </a:t>
            </a:r>
          </a:p>
          <a:p>
            <a:pPr indent="-260350" algn="just"/>
            <a:r>
              <a:rPr lang="es-MX" sz="1300" b="1" dirty="0" smtClean="0">
                <a:solidFill>
                  <a:schemeClr val="tx1"/>
                </a:solidFill>
              </a:rPr>
              <a:t> 16</a:t>
            </a:r>
            <a:r>
              <a:rPr lang="es-MX" sz="1300" b="1" dirty="0">
                <a:solidFill>
                  <a:schemeClr val="tx1"/>
                </a:solidFill>
              </a:rPr>
              <a:t>. Conferencias. </a:t>
            </a:r>
          </a:p>
          <a:p>
            <a:pPr indent="-260350" algn="just"/>
            <a:r>
              <a:rPr lang="es-MX" sz="1300" b="1" dirty="0" smtClean="0">
                <a:solidFill>
                  <a:schemeClr val="tx1"/>
                </a:solidFill>
              </a:rPr>
              <a:t> 17</a:t>
            </a:r>
            <a:r>
              <a:rPr lang="es-MX" sz="1300" b="1" dirty="0">
                <a:solidFill>
                  <a:schemeClr val="tx1"/>
                </a:solidFill>
              </a:rPr>
              <a:t>. Círculos de estudio. </a:t>
            </a:r>
          </a:p>
          <a:p>
            <a:pPr indent="-260350" algn="just"/>
            <a:r>
              <a:rPr lang="es-MX" sz="1300" b="1" dirty="0" smtClean="0">
                <a:solidFill>
                  <a:schemeClr val="tx1"/>
                </a:solidFill>
              </a:rPr>
              <a:t> 18</a:t>
            </a:r>
            <a:r>
              <a:rPr lang="es-MX" sz="1300" b="1" dirty="0">
                <a:solidFill>
                  <a:schemeClr val="tx1"/>
                </a:solidFill>
              </a:rPr>
              <a:t>. Seminarios. </a:t>
            </a:r>
          </a:p>
          <a:p>
            <a:pPr indent="-260350" algn="just"/>
            <a:r>
              <a:rPr lang="es-MX" sz="1300" b="1" dirty="0" smtClean="0">
                <a:solidFill>
                  <a:schemeClr val="tx1"/>
                </a:solidFill>
              </a:rPr>
              <a:t> 19</a:t>
            </a:r>
            <a:r>
              <a:rPr lang="es-MX" sz="1300" b="1" dirty="0">
                <a:solidFill>
                  <a:schemeClr val="tx1"/>
                </a:solidFill>
              </a:rPr>
              <a:t>. Organización de eventos (ferias, encuentros, entre otros). </a:t>
            </a:r>
          </a:p>
          <a:p>
            <a:pPr indent="-260350" algn="just"/>
            <a:r>
              <a:rPr lang="es-MX" sz="1300" b="1" dirty="0" smtClean="0">
                <a:solidFill>
                  <a:schemeClr val="tx1"/>
                </a:solidFill>
              </a:rPr>
              <a:t> 20</a:t>
            </a:r>
            <a:r>
              <a:rPr lang="es-MX" sz="1300" b="1" dirty="0">
                <a:solidFill>
                  <a:schemeClr val="tx1"/>
                </a:solidFill>
              </a:rPr>
              <a:t>. Otras actividades que propongan los participantes. </a:t>
            </a:r>
          </a:p>
          <a:p>
            <a:pPr marL="542925" indent="-361950" algn="just" fontAlgn="auto">
              <a:spcBef>
                <a:spcPts val="0"/>
              </a:spcBef>
              <a:spcAft>
                <a:spcPts val="0"/>
              </a:spcAft>
              <a:tabLst>
                <a:tab pos="-1477670400" algn="l"/>
              </a:tabLst>
              <a:defRPr/>
            </a:pPr>
            <a:endParaRPr lang="es-MX" sz="1200" kern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  <a:buClr>
                <a:srgbClr val="083763"/>
              </a:buClr>
              <a:buSzPct val="95000"/>
              <a:buFont typeface="Calibri" pitchFamily="34" charset="0"/>
              <a:buAutoNum type="arabicPeriod" startAt="4"/>
              <a:defRPr/>
            </a:pPr>
            <a:endParaRPr lang="es-MX" u="sng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06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0" y="188640"/>
            <a:ext cx="4114800" cy="792088"/>
          </a:xfrm>
        </p:spPr>
        <p:txBody>
          <a:bodyPr>
            <a:normAutofit fontScale="90000"/>
          </a:bodyPr>
          <a:lstStyle/>
          <a:p>
            <a:r>
              <a:rPr lang="es-MX" sz="2000" b="1" dirty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ASIGNACIÓN DE PUNTAJES</a:t>
            </a:r>
            <a:r>
              <a:rPr lang="es-MX" b="1" dirty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s-MX" b="1" dirty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es-MX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3222339"/>
              </p:ext>
            </p:extLst>
          </p:nvPr>
        </p:nvGraphicFramePr>
        <p:xfrm>
          <a:off x="457200" y="549275"/>
          <a:ext cx="822960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u="sng" kern="140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PARA LA ASIGNACIÓN DE PUNTAJES SE DEBERÁ CONSIDERAR:</a:t>
                      </a:r>
                      <a:endParaRPr lang="es-MX" sz="1400" b="1" u="sng" dirty="0" smtClean="0">
                        <a:solidFill>
                          <a:srgbClr val="FFFF00"/>
                        </a:solidFill>
                      </a:endParaRPr>
                    </a:p>
                    <a:p>
                      <a:endParaRPr lang="es-MX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381041"/>
              </p:ext>
            </p:extLst>
          </p:nvPr>
        </p:nvGraphicFramePr>
        <p:xfrm>
          <a:off x="467544" y="764704"/>
          <a:ext cx="8136904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6904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kern="140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La elaboración del PATCM con sus apartados, lo cual equivale a </a:t>
                      </a:r>
                      <a:r>
                        <a:rPr lang="es-MX" sz="1400" b="1" u="sng" kern="140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 puntos</a:t>
                      </a:r>
                      <a:r>
                        <a:rPr lang="es-MX" sz="1400" b="1" kern="140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. </a:t>
                      </a:r>
                    </a:p>
                    <a:p>
                      <a:endParaRPr lang="es-MX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5358720"/>
              </p:ext>
            </p:extLst>
          </p:nvPr>
        </p:nvGraphicFramePr>
        <p:xfrm>
          <a:off x="467544" y="1052736"/>
          <a:ext cx="8208912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08912"/>
              </a:tblGrid>
              <a:tr h="432048">
                <a:tc>
                  <a:txBody>
                    <a:bodyPr/>
                    <a:lstStyle/>
                    <a:p>
                      <a:pPr marL="342900" indent="-34290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2"/>
                        <a:defRPr/>
                      </a:pPr>
                      <a:r>
                        <a:rPr lang="es-MX" sz="1400" b="1" kern="140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El cumplimiento de las actividades programadas, lo cual equivale hasta </a:t>
                      </a:r>
                      <a:r>
                        <a:rPr lang="es-MX" sz="1400" b="1" u="sng" kern="140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 puntos</a:t>
                      </a:r>
                      <a:r>
                        <a:rPr lang="es-MX" sz="1400" b="1" kern="140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. </a:t>
                      </a:r>
                    </a:p>
                    <a:p>
                      <a:pPr marL="342900" indent="-34290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2"/>
                        <a:defRPr/>
                      </a:pPr>
                      <a:endParaRPr lang="es-MX" sz="1400" b="1" kern="140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s-MX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3101547"/>
              </p:ext>
            </p:extLst>
          </p:nvPr>
        </p:nvGraphicFramePr>
        <p:xfrm>
          <a:off x="467544" y="1412776"/>
          <a:ext cx="820891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08912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Puntaje que le corresponde a cada porcentaje por el cumplimiento de las actividades programadas, se señala en la siguiente tabla:</a:t>
                      </a:r>
                    </a:p>
                    <a:p>
                      <a:endParaRPr lang="es-MX" sz="14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994093"/>
              </p:ext>
            </p:extLst>
          </p:nvPr>
        </p:nvGraphicFramePr>
        <p:xfrm>
          <a:off x="467545" y="2132857"/>
          <a:ext cx="4032447" cy="29912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4149"/>
                <a:gridCol w="1344149"/>
                <a:gridCol w="1344149"/>
              </a:tblGrid>
              <a:tr h="3899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Porcentaje de cumplimiento  </a:t>
                      </a:r>
                      <a:endParaRPr lang="es-MX" sz="11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825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Factor</a:t>
                      </a:r>
                      <a:endParaRPr lang="es-MX" sz="11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Puntaje </a:t>
                      </a:r>
                      <a:endParaRPr lang="es-MX" sz="11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8255" marB="0" anchor="ctr"/>
                </a:tc>
              </a:tr>
              <a:tr h="284708">
                <a:tc>
                  <a:txBody>
                    <a:bodyPr/>
                    <a:lstStyle/>
                    <a:p>
                      <a:pPr marL="7543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100 % </a:t>
                      </a:r>
                      <a:endParaRPr lang="es-MX" sz="105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8255" marB="0">
                    <a:solidFill>
                      <a:srgbClr val="002060"/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.08</a:t>
                      </a:r>
                      <a:endParaRPr lang="es-MX" sz="105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8.0 </a:t>
                      </a:r>
                      <a:endParaRPr lang="es-MX" sz="105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8255" marB="0">
                    <a:solidFill>
                      <a:srgbClr val="002060"/>
                    </a:solidFill>
                  </a:tcPr>
                </a:tc>
              </a:tr>
              <a:tr h="284708">
                <a:tc>
                  <a:txBody>
                    <a:bodyPr/>
                    <a:lstStyle/>
                    <a:p>
                      <a:pPr marL="7543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95 % </a:t>
                      </a:r>
                      <a:endParaRPr lang="es-MX" sz="105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8255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7.6 </a:t>
                      </a:r>
                      <a:endParaRPr lang="es-MX" sz="105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8255" marB="0">
                    <a:solidFill>
                      <a:srgbClr val="002060"/>
                    </a:solidFill>
                  </a:tcPr>
                </a:tc>
              </a:tr>
              <a:tr h="284708">
                <a:tc>
                  <a:txBody>
                    <a:bodyPr/>
                    <a:lstStyle/>
                    <a:p>
                      <a:pPr marL="7543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85 % </a:t>
                      </a:r>
                      <a:endParaRPr lang="es-MX" sz="105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8255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6.8 </a:t>
                      </a:r>
                      <a:endParaRPr lang="es-MX" sz="105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8255" marB="0">
                    <a:solidFill>
                      <a:srgbClr val="002060"/>
                    </a:solidFill>
                  </a:tcPr>
                </a:tc>
              </a:tr>
              <a:tr h="284708">
                <a:tc>
                  <a:txBody>
                    <a:bodyPr/>
                    <a:lstStyle/>
                    <a:p>
                      <a:pPr marL="7543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75 % </a:t>
                      </a:r>
                      <a:endParaRPr lang="es-MX" sz="105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8255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6.0</a:t>
                      </a:r>
                      <a:endParaRPr lang="es-MX" sz="105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8255" marB="0">
                    <a:solidFill>
                      <a:srgbClr val="002060"/>
                    </a:solidFill>
                  </a:tcPr>
                </a:tc>
              </a:tr>
              <a:tr h="284708">
                <a:tc>
                  <a:txBody>
                    <a:bodyPr/>
                    <a:lstStyle/>
                    <a:p>
                      <a:pPr marL="7543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65 % </a:t>
                      </a:r>
                      <a:endParaRPr lang="es-MX" sz="105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8255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5.2</a:t>
                      </a:r>
                      <a:endParaRPr lang="es-MX" sz="105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8255" marB="0">
                    <a:solidFill>
                      <a:srgbClr val="002060"/>
                    </a:solidFill>
                  </a:tcPr>
                </a:tc>
              </a:tr>
              <a:tr h="284708">
                <a:tc>
                  <a:txBody>
                    <a:bodyPr/>
                    <a:lstStyle/>
                    <a:p>
                      <a:pPr marL="7543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55 %</a:t>
                      </a:r>
                      <a:endParaRPr lang="es-MX" sz="105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8255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4.4</a:t>
                      </a:r>
                      <a:endParaRPr lang="es-MX" sz="105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8255" marB="0">
                    <a:solidFill>
                      <a:srgbClr val="002060"/>
                    </a:solidFill>
                  </a:tcPr>
                </a:tc>
              </a:tr>
              <a:tr h="284708">
                <a:tc>
                  <a:txBody>
                    <a:bodyPr/>
                    <a:lstStyle/>
                    <a:p>
                      <a:pPr marL="7543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45 %</a:t>
                      </a:r>
                      <a:endParaRPr lang="es-MX" sz="105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8255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3.6</a:t>
                      </a:r>
                      <a:endParaRPr lang="es-MX" sz="105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8255" marB="0">
                    <a:solidFill>
                      <a:srgbClr val="002060"/>
                    </a:solidFill>
                  </a:tcPr>
                </a:tc>
              </a:tr>
              <a:tr h="284708">
                <a:tc>
                  <a:txBody>
                    <a:bodyPr/>
                    <a:lstStyle/>
                    <a:p>
                      <a:pPr marL="7543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35 %</a:t>
                      </a:r>
                      <a:endParaRPr lang="es-MX" sz="105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8255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2.8</a:t>
                      </a:r>
                      <a:endParaRPr lang="es-MX" sz="105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8255" marB="0">
                    <a:solidFill>
                      <a:srgbClr val="002060"/>
                    </a:solidFill>
                  </a:tcPr>
                </a:tc>
              </a:tr>
              <a:tr h="284708">
                <a:tc>
                  <a:txBody>
                    <a:bodyPr/>
                    <a:lstStyle/>
                    <a:p>
                      <a:pPr marL="7543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25 %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8255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2.0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8255" marB="0"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120151"/>
              </p:ext>
            </p:extLst>
          </p:nvPr>
        </p:nvGraphicFramePr>
        <p:xfrm>
          <a:off x="4644008" y="3212976"/>
          <a:ext cx="4248472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</a:tblGrid>
              <a:tr h="13681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Si el participante obtiene un porcentaje de cumplimiento distinto a los especificados, deberá ser multiplicado por el factor .08. El porcentaje mínimo de cumplimiento para obtener puntaje es de 25.</a:t>
                      </a:r>
                    </a:p>
                    <a:p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2374944"/>
              </p:ext>
            </p:extLst>
          </p:nvPr>
        </p:nvGraphicFramePr>
        <p:xfrm>
          <a:off x="1187624" y="5157192"/>
          <a:ext cx="60960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>
                          <a:solidFill>
                            <a:schemeClr val="tx1"/>
                          </a:solidFill>
                        </a:rPr>
                        <a:t>Fórmula:      </a:t>
                      </a:r>
                      <a:r>
                        <a:rPr lang="es-MX" sz="1200" b="1" u="sng" dirty="0" smtClean="0">
                          <a:solidFill>
                            <a:schemeClr val="tx1"/>
                          </a:solidFill>
                        </a:rPr>
                        <a:t>Actividades realizadas</a:t>
                      </a:r>
                      <a:r>
                        <a:rPr lang="es-MX" sz="1200" b="1" dirty="0" smtClean="0">
                          <a:solidFill>
                            <a:schemeClr val="tx1"/>
                          </a:solidFill>
                        </a:rPr>
                        <a:t>         x 100	</a:t>
                      </a:r>
                    </a:p>
                    <a:p>
                      <a:pPr algn="ctr"/>
                      <a:r>
                        <a:rPr lang="es-MX" sz="1200" b="1" dirty="0" smtClean="0">
                          <a:solidFill>
                            <a:schemeClr val="tx1"/>
                          </a:solidFill>
                        </a:rPr>
                        <a:t>Actividades programadas</a:t>
                      </a:r>
                    </a:p>
                    <a:p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977014"/>
              </p:ext>
            </p:extLst>
          </p:nvPr>
        </p:nvGraphicFramePr>
        <p:xfrm>
          <a:off x="467544" y="5589240"/>
          <a:ext cx="8352928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52928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Los otros </a:t>
                      </a:r>
                      <a:r>
                        <a:rPr lang="es-MX" sz="1400" b="1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 puntos </a:t>
                      </a:r>
                      <a:r>
                        <a:rPr lang="es-MX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corresponden a las horas de servicio realizadas fuera del horario de clases o de la jornada de trabajo, se asignarán de acuerdo al número de horas del nombramiento de cada participante</a:t>
                      </a:r>
                      <a:r>
                        <a:rPr lang="es-MX" sz="1800" b="1" dirty="0" smtClean="0">
                          <a:latin typeface="Arial" pitchFamily="34" charset="0"/>
                          <a:cs typeface="Arial" pitchFamily="34" charset="0"/>
                        </a:rPr>
                        <a:t>. </a:t>
                      </a:r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035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9738772"/>
              </p:ext>
            </p:extLst>
          </p:nvPr>
        </p:nvGraphicFramePr>
        <p:xfrm>
          <a:off x="611560" y="620690"/>
          <a:ext cx="5832648" cy="2016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8162"/>
                <a:gridCol w="1458162"/>
                <a:gridCol w="1458162"/>
                <a:gridCol w="1458162"/>
              </a:tblGrid>
              <a:tr h="3268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HORAS DE JORNADA</a:t>
                      </a:r>
                      <a:endParaRPr lang="es-MX" sz="8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HORAS EXTRA </a:t>
                      </a:r>
                      <a:r>
                        <a:rPr lang="es-MX" sz="800" b="1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CLASE O EXTRA JORNADA</a:t>
                      </a:r>
                      <a:endParaRPr lang="es-MX" sz="8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FACTOR</a:t>
                      </a:r>
                      <a:endParaRPr lang="es-MX" sz="8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PUNTAJE</a:t>
                      </a:r>
                      <a:endParaRPr lang="es-MX" sz="8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</a:tr>
              <a:tr h="187706">
                <a:tc row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 48 horas </a:t>
                      </a:r>
                      <a:endParaRPr lang="es-MX" sz="10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80 </a:t>
                      </a:r>
                      <a:endParaRPr lang="es-MX" sz="10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0.125</a:t>
                      </a:r>
                      <a:endParaRPr lang="es-MX" sz="10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s-MX" sz="10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8770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75</a:t>
                      </a:r>
                      <a:endParaRPr lang="es-MX" sz="10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9.37</a:t>
                      </a:r>
                      <a:endParaRPr lang="es-MX" sz="10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8770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65</a:t>
                      </a:r>
                      <a:endParaRPr lang="es-MX" sz="10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8.12</a:t>
                      </a:r>
                      <a:endParaRPr lang="es-MX" sz="10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8770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55</a:t>
                      </a:r>
                      <a:endParaRPr lang="es-MX" sz="10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6.87</a:t>
                      </a:r>
                      <a:endParaRPr lang="es-MX" sz="10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8770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</a:t>
                      </a:r>
                      <a:endParaRPr lang="es-MX" sz="10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5.62</a:t>
                      </a:r>
                      <a:endParaRPr lang="es-MX" sz="10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8770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  <a:endParaRPr lang="es-MX" sz="10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4.37</a:t>
                      </a:r>
                      <a:endParaRPr lang="es-MX" sz="10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8770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es-MX" sz="10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3.12</a:t>
                      </a:r>
                      <a:endParaRPr lang="es-MX" sz="10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8770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es-MX" sz="10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1.87</a:t>
                      </a:r>
                      <a:endParaRPr lang="es-MX" sz="10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8770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s-MX" sz="10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1.25</a:t>
                      </a:r>
                      <a:endParaRPr lang="es-MX" sz="10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474812"/>
              </p:ext>
            </p:extLst>
          </p:nvPr>
        </p:nvGraphicFramePr>
        <p:xfrm>
          <a:off x="611560" y="2780928"/>
          <a:ext cx="5832648" cy="1857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8162"/>
                <a:gridCol w="1458162"/>
                <a:gridCol w="1458162"/>
                <a:gridCol w="1458162"/>
              </a:tblGrid>
              <a:tr h="2096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HORAS DE JORNADA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HORAS EXTRA </a:t>
                      </a:r>
                      <a:r>
                        <a:rPr lang="es-MX" sz="800" b="1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b="1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 EXTRA JORNADA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FACTOR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PUNTAJE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</a:tr>
              <a:tr h="168722">
                <a:tc row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 36 a 42 horas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65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0.153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6872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lang="es-MX" sz="1100" b="1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9.18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6872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lang="es-MX" sz="1100" b="1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7.65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6872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lang="es-MX" sz="1100" b="1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6.12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6872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 </a:t>
                      </a:r>
                      <a:endParaRPr lang="es-MX" sz="1100" b="1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4.59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6872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3.82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6872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3.06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6872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2.29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6872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1.53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663435"/>
              </p:ext>
            </p:extLst>
          </p:nvPr>
        </p:nvGraphicFramePr>
        <p:xfrm>
          <a:off x="611560" y="4725141"/>
          <a:ext cx="5832648" cy="19442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8162"/>
                <a:gridCol w="1458162"/>
                <a:gridCol w="1458162"/>
                <a:gridCol w="1458162"/>
              </a:tblGrid>
              <a:tr h="2934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HORAS DE JORNADA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HORAS EXTRA </a:t>
                      </a:r>
                      <a:r>
                        <a:rPr lang="es-MX" sz="800" b="1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b="1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 EXTRA JORNADA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FACTOR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b="1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PUNTAJE</a:t>
                      </a:r>
                      <a:endParaRPr lang="es-MX" sz="1100" b="1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</a:tr>
              <a:tr h="183417">
                <a:tc row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 31 a 35 horas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55 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0.181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8341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9.05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8341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8.14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8341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lang="es-MX" sz="1100" b="1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7.24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8341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35 </a:t>
                      </a:r>
                      <a:endParaRPr lang="es-MX" sz="1100" b="1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6.33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8341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5.43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8341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4.52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8341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2.71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8341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1.81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sp>
        <p:nvSpPr>
          <p:cNvPr id="7" name="6 Rectángulo"/>
          <p:cNvSpPr/>
          <p:nvPr/>
        </p:nvSpPr>
        <p:spPr>
          <a:xfrm>
            <a:off x="6804248" y="2492896"/>
            <a:ext cx="2016224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 un participante acumula un número de horas diferentes a las que se ejemplifican, éstas se multiplicarán por el factor que se estableció para cada tabla y así se obtiene el puntaje, por ejemplo, si acumuló 38 horas, sería 38 x 0.125= 4.75 puntos.</a:t>
            </a:r>
          </a:p>
          <a:p>
            <a:r>
              <a:rPr lang="es-MX" sz="1000" dirty="0">
                <a:solidFill>
                  <a:schemeClr val="tx1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77005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7711203"/>
              </p:ext>
            </p:extLst>
          </p:nvPr>
        </p:nvGraphicFramePr>
        <p:xfrm>
          <a:off x="539552" y="260648"/>
          <a:ext cx="5904656" cy="1857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164"/>
                <a:gridCol w="1476164"/>
                <a:gridCol w="1476164"/>
                <a:gridCol w="1476164"/>
              </a:tblGrid>
              <a:tr h="2484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HORAS DE JORNADA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HORAS EXTRA </a:t>
                      </a:r>
                      <a:r>
                        <a:rPr lang="es-MX" sz="80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 EXTRA JORNADA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FACTOR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PUNTAJE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</a:tr>
              <a:tr h="172413">
                <a:tc row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 26 a 30 horas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46 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0.217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7241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lang="es-MX" sz="110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8.68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7241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  <a:endParaRPr lang="es-MX" sz="110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7.59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7241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es-MX" sz="110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6.51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7241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 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5.42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7241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4.34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7241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3.25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7241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2.17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17241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1.08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2803276"/>
              </p:ext>
            </p:extLst>
          </p:nvPr>
        </p:nvGraphicFramePr>
        <p:xfrm>
          <a:off x="539552" y="2204864"/>
          <a:ext cx="5904656" cy="21598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164"/>
                <a:gridCol w="1476164"/>
                <a:gridCol w="1476164"/>
                <a:gridCol w="1476164"/>
              </a:tblGrid>
              <a:tr h="2088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HORAS DE JORNADA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HORAS EXTRA </a:t>
                      </a:r>
                      <a:r>
                        <a:rPr lang="es-MX" sz="80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 EXTRA JORNADA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FACTOR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PUNTAJE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</a:tr>
              <a:tr h="208823">
                <a:tc row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 21 a 25 horas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38 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0.263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20882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9.20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20882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es-MX" sz="110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7.89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20882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es-MX" sz="110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6.57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20882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 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5.26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20882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3.94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20882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2.63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20882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1.31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20882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1.05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986515"/>
              </p:ext>
            </p:extLst>
          </p:nvPr>
        </p:nvGraphicFramePr>
        <p:xfrm>
          <a:off x="539552" y="4437112"/>
          <a:ext cx="5904656" cy="2289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164"/>
                <a:gridCol w="1476164"/>
                <a:gridCol w="1476164"/>
                <a:gridCol w="1476164"/>
              </a:tblGrid>
              <a:tr h="2232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HORAS DE JORNADA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HORAS EXTRA </a:t>
                      </a:r>
                      <a:r>
                        <a:rPr lang="es-MX" sz="80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 EXTRA JORNADA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FACTOR</a:t>
                      </a:r>
                      <a:endParaRPr lang="es-MX" sz="110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PUNTAJE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</a:tr>
              <a:tr h="223225">
                <a:tc row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 16 a 20 horas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 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0.333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22322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8.32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22322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6.66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22322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4.99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22322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 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3.33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22322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2.66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22322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2.33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22322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1.66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22322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1.33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483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0774635"/>
              </p:ext>
            </p:extLst>
          </p:nvPr>
        </p:nvGraphicFramePr>
        <p:xfrm>
          <a:off x="467544" y="1268760"/>
          <a:ext cx="5903888" cy="2613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972"/>
                <a:gridCol w="1475972"/>
                <a:gridCol w="1475972"/>
                <a:gridCol w="1475972"/>
              </a:tblGrid>
              <a:tr h="2592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HORAS DE JORNADA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HORAS EXTRA </a:t>
                      </a:r>
                      <a:r>
                        <a:rPr lang="es-MX" sz="80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 EXTRA JORNADA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FACTOR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PUNTAJE</a:t>
                      </a:r>
                      <a:endParaRPr lang="es-MX" sz="11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</a:tr>
              <a:tr h="259283">
                <a:tc row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 10 a 15 horas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 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0.5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s-MX" sz="1100" b="1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25928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7.5</a:t>
                      </a:r>
                      <a:endParaRPr lang="es-MX" sz="1100" b="1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25928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s-MX" sz="1100" b="1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25928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25928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 </a:t>
                      </a:r>
                      <a:endParaRPr lang="es-MX" sz="1100" b="1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4.5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25928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s-MX" sz="1100" b="1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25928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3.5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25928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2.5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25928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s-MX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928390"/>
              </p:ext>
            </p:extLst>
          </p:nvPr>
        </p:nvGraphicFramePr>
        <p:xfrm>
          <a:off x="5652120" y="116632"/>
          <a:ext cx="3384376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376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ln w="12700">
                            <a:solidFill>
                              <a:schemeClr val="accent2">
                                <a:shade val="90000"/>
                                <a:satMod val="15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5400000" algn="tl" rotWithShape="0">
                              <a:srgbClr val="000000">
                                <a:alpha val="25000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ASIGNACIÓN DE PUNTAJES</a:t>
                      </a:r>
                    </a:p>
                    <a:p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946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32040" y="274638"/>
            <a:ext cx="3754760" cy="706090"/>
          </a:xfrm>
        </p:spPr>
        <p:txBody>
          <a:bodyPr>
            <a:normAutofit fontScale="90000"/>
          </a:bodyPr>
          <a:lstStyle/>
          <a:p>
            <a:r>
              <a:rPr lang="es-MX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de evaluación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Factor </a:t>
            </a:r>
            <a:r>
              <a:rPr lang="es-MX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Preparación Profesional </a:t>
            </a:r>
          </a:p>
          <a:p>
            <a:pPr marL="109728" indent="0" algn="just">
              <a:buNone/>
            </a:pPr>
            <a:r>
              <a:rPr lang="es-MX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(Primera, Segunda y Tercera Vertientes</a:t>
            </a:r>
            <a:r>
              <a:rPr lang="es-MX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es-MX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Elipse"/>
          <p:cNvSpPr/>
          <p:nvPr/>
        </p:nvSpPr>
        <p:spPr>
          <a:xfrm>
            <a:off x="1619672" y="2728906"/>
            <a:ext cx="1534602" cy="1534602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0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3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5 Rectángulo"/>
          <p:cNvSpPr/>
          <p:nvPr/>
        </p:nvSpPr>
        <p:spPr>
          <a:xfrm>
            <a:off x="3391064" y="3244334"/>
            <a:ext cx="3621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>
                <a:latin typeface="Arial" pitchFamily="34" charset="0"/>
                <a:cs typeface="Arial" pitchFamily="34" charset="0"/>
              </a:rPr>
              <a:t>Le corresponden hasta 5 puntos </a:t>
            </a:r>
            <a:r>
              <a:rPr lang="es-MX" dirty="0">
                <a:latin typeface="Arial" pitchFamily="34" charset="0"/>
                <a:cs typeface="Arial" pitchFamily="34" charset="0"/>
              </a:rPr>
              <a:t> </a:t>
            </a:r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>
            <a:off x="2915816" y="450912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s-MX" dirty="0">
                <a:latin typeface="Arial" pitchFamily="34" charset="0"/>
                <a:cs typeface="Arial" pitchFamily="34" charset="0"/>
              </a:rPr>
              <a:t>Se evalúan, mediante exámenes, las habilidades, conocimientos, capacidades y competencias profesionales que requiere el docente para desarrollar sus funciones.</a:t>
            </a:r>
            <a:endParaRPr lang="es-MX" dirty="0"/>
          </a:p>
        </p:txBody>
      </p:sp>
      <p:sp>
        <p:nvSpPr>
          <p:cNvPr id="8" name="7 Elipse"/>
          <p:cNvSpPr/>
          <p:nvPr/>
        </p:nvSpPr>
        <p:spPr>
          <a:xfrm>
            <a:off x="1372764" y="4341983"/>
            <a:ext cx="1534602" cy="1534602"/>
          </a:xfrm>
          <a:prstGeom prst="ellipse">
            <a:avLst/>
          </a:prstGeom>
          <a:blipFill rotWithShape="1">
            <a:blip r:embed="rId3"/>
            <a:stretch>
              <a:fillRect/>
            </a:stretch>
          </a:blipFill>
        </p:spPr>
        <p:style>
          <a:lnRef idx="0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3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92927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64088" y="404664"/>
            <a:ext cx="3779912" cy="648072"/>
          </a:xfrm>
        </p:spPr>
        <p:txBody>
          <a:bodyPr>
            <a:normAutofit/>
          </a:bodyPr>
          <a:lstStyle/>
          <a:p>
            <a:pPr algn="ctr"/>
            <a:r>
              <a:rPr lang="es-MX" sz="1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Definición y objetivos</a:t>
            </a:r>
            <a:endParaRPr lang="es-MX" sz="1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980728"/>
            <a:ext cx="7543800" cy="5112568"/>
          </a:xfrm>
        </p:spPr>
        <p:txBody>
          <a:bodyPr>
            <a:normAutofit/>
          </a:bodyPr>
          <a:lstStyle/>
          <a:p>
            <a:pPr algn="just"/>
            <a:r>
              <a:rPr lang="es-MX" sz="2000" dirty="0" smtClean="0">
                <a:latin typeface="Arial" pitchFamily="34" charset="0"/>
                <a:cs typeface="Arial" pitchFamily="34" charset="0"/>
              </a:rPr>
              <a:t>En los objetivos específicos, se adiciona lo siguiente:</a:t>
            </a: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buClr>
                <a:schemeClr val="accent6">
                  <a:lumMod val="75000"/>
                </a:schemeClr>
              </a:buClr>
              <a:buFont typeface="Arial" pitchFamily="34" charset="0"/>
              <a:buChar char="-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Que el docente logre una mejora significativa en el aprendizaje de los alumnos.</a:t>
            </a:r>
          </a:p>
          <a:p>
            <a:pPr lvl="1" algn="just">
              <a:buClr>
                <a:schemeClr val="accent6">
                  <a:lumMod val="75000"/>
                </a:schemeClr>
              </a:buClr>
              <a:buFont typeface="Arial" pitchFamily="34" charset="0"/>
              <a:buChar char="-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Se reconocen las actividades extraclase o extrajornada.</a:t>
            </a:r>
          </a:p>
          <a:p>
            <a:pPr lvl="1" algn="just">
              <a:buClr>
                <a:schemeClr val="accent6">
                  <a:lumMod val="75000"/>
                </a:schemeClr>
              </a:buClr>
              <a:buFont typeface="Arial" pitchFamily="34" charset="0"/>
              <a:buChar char="-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buClr>
                <a:schemeClr val="accent6">
                  <a:lumMod val="75000"/>
                </a:schemeClr>
              </a:buClr>
              <a:buFont typeface="Arial" pitchFamily="34" charset="0"/>
              <a:buChar char="-"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lvl="1" algn="just">
              <a:buClr>
                <a:schemeClr val="accent6">
                  <a:lumMod val="75000"/>
                </a:schemeClr>
              </a:buClr>
              <a:buFont typeface="Arial" pitchFamily="34" charset="0"/>
              <a:buChar char="-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buClr>
                <a:schemeClr val="accent6">
                  <a:lumMod val="75000"/>
                </a:schemeClr>
              </a:buClr>
              <a:buFont typeface="Arial" pitchFamily="34" charset="0"/>
              <a:buChar char="-"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lvl="1" algn="just">
              <a:buClr>
                <a:schemeClr val="accent6">
                  <a:lumMod val="75000"/>
                </a:schemeClr>
              </a:buClr>
              <a:buFont typeface="Arial" pitchFamily="34" charset="0"/>
              <a:buChar char="-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buClr>
                <a:schemeClr val="accent6">
                  <a:lumMod val="75000"/>
                </a:schemeClr>
              </a:buClr>
              <a:buFont typeface="Arial" pitchFamily="34" charset="0"/>
              <a:buChar char="-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buClr>
                <a:schemeClr val="accent6">
                  <a:lumMod val="75000"/>
                </a:schemeClr>
              </a:buClr>
              <a:buFont typeface="Arial" pitchFamily="34" charset="0"/>
              <a:buChar char="-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Consolidar la cultura de la evaluación.</a:t>
            </a: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4</a:t>
            </a:fld>
            <a:endParaRPr lang="es-MX"/>
          </a:p>
        </p:txBody>
      </p:sp>
      <p:pic>
        <p:nvPicPr>
          <p:cNvPr id="1026" name="Picture 2" descr="http://t1.gstatic.com/images?q=tbn:ANd9GcS0SgVBVh4sIuYY3gu72mxCNIk5Bwi66QuiBQmuVlqnfuVgvNBRX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189570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258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1198984"/>
            <a:ext cx="7543800" cy="3886200"/>
          </a:xfrm>
        </p:spPr>
        <p:txBody>
          <a:bodyPr>
            <a:normAutofit/>
          </a:bodyPr>
          <a:lstStyle/>
          <a:p>
            <a:pPr algn="just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Factor Antigüedad </a:t>
            </a:r>
          </a:p>
          <a:p>
            <a:pPr marL="109728" indent="0" algn="just">
              <a:buNone/>
            </a:pPr>
            <a:r>
              <a:rPr lang="es-MX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MX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(Primera, Segunda y Tercera Vertientes). </a:t>
            </a: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de evaluación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2794075953"/>
              </p:ext>
            </p:extLst>
          </p:nvPr>
        </p:nvGraphicFramePr>
        <p:xfrm>
          <a:off x="1331640" y="2420888"/>
          <a:ext cx="6408712" cy="4437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40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9292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6" grpId="0">
        <p:bldAsOne/>
      </p:bldGraphic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404664"/>
            <a:ext cx="7931224" cy="936104"/>
          </a:xfrm>
        </p:spPr>
        <p:txBody>
          <a:bodyPr>
            <a:normAutofit/>
          </a:bodyPr>
          <a:lstStyle/>
          <a:p>
            <a:r>
              <a:rPr lang="es-MX" sz="2400" b="1" dirty="0">
                <a:latin typeface="Arial" pitchFamily="34" charset="0"/>
                <a:cs typeface="Arial" pitchFamily="34" charset="0"/>
              </a:rPr>
              <a:t>Anexo 8. Puntajes del Factor Antigüedad</a:t>
            </a:r>
            <a:br>
              <a:rPr lang="es-MX" sz="2400" b="1" dirty="0">
                <a:latin typeface="Arial" pitchFamily="34" charset="0"/>
                <a:cs typeface="Arial" pitchFamily="34" charset="0"/>
              </a:rPr>
            </a:br>
            <a:endParaRPr lang="es-MX" sz="24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1323259"/>
              </p:ext>
            </p:extLst>
          </p:nvPr>
        </p:nvGraphicFramePr>
        <p:xfrm>
          <a:off x="2411760" y="1196752"/>
          <a:ext cx="3888432" cy="4888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944216"/>
              </a:tblGrid>
              <a:tr h="186659">
                <a:tc>
                  <a:txBody>
                    <a:bodyPr/>
                    <a:lstStyle/>
                    <a:p>
                      <a:pPr algn="ctr">
                        <a:lnSpc>
                          <a:spcPts val="1660"/>
                        </a:lnSpc>
                        <a:spcAft>
                          <a:spcPts val="0"/>
                        </a:spcAft>
                      </a:pPr>
                      <a:r>
                        <a:rPr lang="es-MX" sz="1000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Años de Servicio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60"/>
                        </a:lnSpc>
                        <a:spcAft>
                          <a:spcPts val="0"/>
                        </a:spcAft>
                      </a:pPr>
                      <a:r>
                        <a:rPr lang="es-MX" sz="1000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Puntaje</a:t>
                      </a:r>
                      <a:endParaRPr lang="es-MX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/>
                </a:tc>
              </a:tr>
              <a:tr h="186659"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</a:tr>
              <a:tr h="186659"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0.4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</a:tr>
              <a:tr h="186659"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0.6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</a:tr>
              <a:tr h="186659"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0.8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</a:tr>
              <a:tr h="186659"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1.0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</a:tr>
              <a:tr h="186659"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1.2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</a:tr>
              <a:tr h="186659"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1.4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</a:tr>
              <a:tr h="186659"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1.6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</a:tr>
              <a:tr h="186659"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1.8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</a:tr>
              <a:tr h="186659"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2.0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</a:tr>
              <a:tr h="186659"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2.2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</a:tr>
              <a:tr h="186659"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2.4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</a:tr>
              <a:tr h="186659"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2.6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</a:tr>
              <a:tr h="186659"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2.8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</a:tr>
              <a:tr h="186659"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3.0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</a:tr>
              <a:tr h="186659"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3.2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</a:tr>
              <a:tr h="186659"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3.4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</a:tr>
              <a:tr h="186659"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3.6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</a:tr>
              <a:tr h="186659"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3.8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</a:tr>
              <a:tr h="186659"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4.0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</a:tr>
              <a:tr h="186659"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4.2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</a:tr>
              <a:tr h="186659"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4.4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</a:tr>
              <a:tr h="186659"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4.6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</a:tr>
              <a:tr h="186659"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4.8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</a:tr>
              <a:tr h="186659"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 o más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5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5.0</a:t>
                      </a:r>
                      <a:endParaRPr lang="es-MX" sz="12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6990" marR="46990" marT="6350" marB="0" anchor="ctr"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431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1412776"/>
            <a:ext cx="7543800" cy="5040560"/>
          </a:xfrm>
        </p:spPr>
        <p:txBody>
          <a:bodyPr>
            <a:normAutofit/>
          </a:bodyPr>
          <a:lstStyle/>
          <a:p>
            <a:pPr algn="just"/>
            <a:r>
              <a:rPr lang="es-MX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Factor Gestión Escolar </a:t>
            </a:r>
          </a:p>
          <a:p>
            <a:pPr marL="109728" indent="0" algn="just">
              <a:buNone/>
            </a:pPr>
            <a:r>
              <a:rPr lang="es-MX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MX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es-MX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(Segunda Vertiente)</a:t>
            </a: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Son 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las actividades inherentes a las funciones del personal directivo y de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supervisión relacionadas 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con la asesoría, supervisión, seguimiento y apoyo del trabajo de los docentes que dependen de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ellos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las cuales están 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establecidas en los manuales de operación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correspondientes.</a:t>
            </a:r>
          </a:p>
          <a:p>
            <a:pPr lvl="1" algn="just"/>
            <a:endParaRPr lang="es-MX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de evaluación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42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8414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1268760"/>
            <a:ext cx="7543800" cy="5040560"/>
          </a:xfrm>
        </p:spPr>
        <p:txBody>
          <a:bodyPr>
            <a:normAutofit/>
          </a:bodyPr>
          <a:lstStyle/>
          <a:p>
            <a:pPr algn="just"/>
            <a:r>
              <a:rPr lang="es-MX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Factor Gestión Escolar </a:t>
            </a:r>
          </a:p>
          <a:p>
            <a:pPr marL="109728" indent="0" algn="just">
              <a:buNone/>
            </a:pPr>
            <a:r>
              <a:rPr lang="es-MX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MX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es-MX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(Segunda Vertiente)</a:t>
            </a: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endParaRPr lang="es-MX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de evaluación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488075804"/>
              </p:ext>
            </p:extLst>
          </p:nvPr>
        </p:nvGraphicFramePr>
        <p:xfrm>
          <a:off x="827584" y="1397000"/>
          <a:ext cx="7920880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43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4425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1268760"/>
            <a:ext cx="7543800" cy="4392488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Factor Apoyo Educativo </a:t>
            </a:r>
          </a:p>
          <a:p>
            <a:pPr marL="109728" indent="0" algn="just">
              <a:buNone/>
            </a:pPr>
            <a:r>
              <a:rPr lang="es-MX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MX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es-MX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(Tercera Vertiente)</a:t>
            </a: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MX" sz="2400" dirty="0">
                <a:latin typeface="Arial" pitchFamily="34" charset="0"/>
                <a:cs typeface="Arial" pitchFamily="34" charset="0"/>
              </a:rPr>
              <a:t>Son las acciones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realizadas por los docentes en Actividades Técnico Pedagógicas en su 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ámbito de trabajo (escuela, zona,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sector o áreas técnicas del nivel/modalidad 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educativa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).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 </a:t>
            </a:r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Le 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corresponden hasta 20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puntos</a:t>
            </a:r>
          </a:p>
          <a:p>
            <a:pPr lvl="1" algn="just"/>
            <a:endParaRPr lang="es-MX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de evaluación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44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7858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1556792"/>
            <a:ext cx="7543800" cy="4464496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Promociones</a:t>
            </a:r>
          </a:p>
          <a:p>
            <a:pPr marL="411480" lvl="1" indent="0" algn="just">
              <a:buNone/>
            </a:pP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411480" lvl="1" indent="0" algn="just">
              <a:buNone/>
            </a:pP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MX" dirty="0" smtClean="0">
                <a:latin typeface="Arial" pitchFamily="34" charset="0"/>
                <a:cs typeface="Arial" pitchFamily="34" charset="0"/>
              </a:rPr>
              <a:t>Los </a:t>
            </a:r>
            <a:r>
              <a:rPr lang="es-MX" dirty="0">
                <a:latin typeface="Arial" pitchFamily="34" charset="0"/>
                <a:cs typeface="Arial" pitchFamily="34" charset="0"/>
              </a:rPr>
              <a:t>participantes podrán cambiar de actividad o vertiente durante la permanencia, incluso en el último año de la misma, siempre y cuando el movimiento se realice antes de la inscripción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MX" dirty="0" smtClean="0">
                <a:latin typeface="Arial" pitchFamily="34" charset="0"/>
                <a:cs typeface="Arial" pitchFamily="34" charset="0"/>
              </a:rPr>
              <a:t>La promoción será posible si realizan la evaluación global, obtienen el puntaje requerido y cumplen con los demás requisitos en ese último año.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45</a:t>
            </a:fld>
            <a:endParaRPr lang="es-MX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Dictaminación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47517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ctángulo redondeado"/>
          <p:cNvSpPr/>
          <p:nvPr/>
        </p:nvSpPr>
        <p:spPr>
          <a:xfrm>
            <a:off x="3779912" y="1844824"/>
            <a:ext cx="2448272" cy="48965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nvex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MX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Evaluación extraordinaria</a:t>
            </a:r>
            <a:endParaRPr lang="es-MX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75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46</a:t>
            </a:fld>
            <a:endParaRPr lang="es-MX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Dictaminación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611560" y="2276872"/>
            <a:ext cx="1944216" cy="1008112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rial" pitchFamily="34" charset="0"/>
                <a:cs typeface="Arial" pitchFamily="34" charset="0"/>
              </a:rPr>
              <a:t>Evaluación durante toda la permanencia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4067944" y="2780928"/>
            <a:ext cx="1944216" cy="151216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rial" pitchFamily="34" charset="0"/>
                <a:cs typeface="Arial" pitchFamily="34" charset="0"/>
              </a:rPr>
              <a:t>Considerar únicamente el resultado de la evaluación extraordinaria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4067944" y="4869160"/>
            <a:ext cx="1944216" cy="1656184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rial" pitchFamily="34" charset="0"/>
                <a:cs typeface="Arial" pitchFamily="34" charset="0"/>
              </a:rPr>
              <a:t>Elegir el promedio de los resultados obtenidos en los años anteriores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611560" y="4077072"/>
            <a:ext cx="1944216" cy="1296144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rial" pitchFamily="34" charset="0"/>
                <a:cs typeface="Arial" pitchFamily="34" charset="0"/>
              </a:rPr>
              <a:t>No se evaluaron en una etapa de la permanencia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7164288" y="4005064"/>
            <a:ext cx="1656184" cy="1008112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divo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rial" pitchFamily="34" charset="0"/>
                <a:cs typeface="Arial" pitchFamily="34" charset="0"/>
              </a:rPr>
              <a:t>Promoción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611560" y="1126976"/>
            <a:ext cx="7543800" cy="3886200"/>
          </a:xfrm>
        </p:spPr>
        <p:txBody>
          <a:bodyPr>
            <a:normAutofit/>
          </a:bodyPr>
          <a:lstStyle/>
          <a:p>
            <a:pPr algn="just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Promociones.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Opciones para este movimiento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109728" indent="0" algn="just">
              <a:buNone/>
            </a:pPr>
            <a:endParaRPr lang="es-MX" dirty="0">
              <a:latin typeface="Arial" pitchFamily="34" charset="0"/>
              <a:cs typeface="Arial" pitchFamily="34" charset="0"/>
            </a:endParaRPr>
          </a:p>
          <a:p>
            <a:pPr lvl="1" algn="just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14 Conector recto de flecha"/>
          <p:cNvCxnSpPr/>
          <p:nvPr/>
        </p:nvCxnSpPr>
        <p:spPr>
          <a:xfrm>
            <a:off x="1583668" y="3284984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>
            <a:stCxn id="10" idx="3"/>
            <a:endCxn id="8" idx="1"/>
          </p:cNvCxnSpPr>
          <p:nvPr/>
        </p:nvCxnSpPr>
        <p:spPr>
          <a:xfrm flipV="1">
            <a:off x="2555776" y="3537012"/>
            <a:ext cx="1512168" cy="1188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>
            <a:stCxn id="10" idx="3"/>
            <a:endCxn id="9" idx="1"/>
          </p:cNvCxnSpPr>
          <p:nvPr/>
        </p:nvCxnSpPr>
        <p:spPr>
          <a:xfrm>
            <a:off x="2555776" y="4725144"/>
            <a:ext cx="1512168" cy="9721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>
            <a:endCxn id="11" idx="1"/>
          </p:cNvCxnSpPr>
          <p:nvPr/>
        </p:nvCxnSpPr>
        <p:spPr>
          <a:xfrm>
            <a:off x="6012160" y="3537012"/>
            <a:ext cx="1152128" cy="9721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>
            <a:stCxn id="9" idx="3"/>
            <a:endCxn id="11" idx="1"/>
          </p:cNvCxnSpPr>
          <p:nvPr/>
        </p:nvCxnSpPr>
        <p:spPr>
          <a:xfrm flipV="1">
            <a:off x="6012160" y="4509120"/>
            <a:ext cx="1152128" cy="1188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>
            <a:off x="4860032" y="4293096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6B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</a:t>
            </a:r>
            <a:endParaRPr lang="es-MX" sz="2800" b="1" dirty="0">
              <a:solidFill>
                <a:srgbClr val="6B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39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/>
          <p:nvPr/>
        </p:nvSpPr>
        <p:spPr>
          <a:xfrm>
            <a:off x="251520" y="1736812"/>
            <a:ext cx="8748464" cy="4968552"/>
          </a:xfrm>
          <a:prstGeom prst="rect">
            <a:avLst/>
          </a:prstGeom>
          <a:solidFill>
            <a:srgbClr val="F9EED7"/>
          </a:solidFill>
          <a:ln w="28575">
            <a:solidFill>
              <a:srgbClr val="85010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47</a:t>
            </a:fld>
            <a:endParaRPr lang="es-MX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Incidencias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4 Grupo"/>
          <p:cNvGrpSpPr/>
          <p:nvPr/>
        </p:nvGrpSpPr>
        <p:grpSpPr>
          <a:xfrm>
            <a:off x="755576" y="2708920"/>
            <a:ext cx="3870176" cy="3888432"/>
            <a:chOff x="989856" y="2276872"/>
            <a:chExt cx="3870176" cy="3888432"/>
          </a:xfrm>
        </p:grpSpPr>
        <p:cxnSp>
          <p:nvCxnSpPr>
            <p:cNvPr id="16" name="15 Conector recto de flecha"/>
            <p:cNvCxnSpPr>
              <a:endCxn id="7" idx="1"/>
            </p:cNvCxnSpPr>
            <p:nvPr/>
          </p:nvCxnSpPr>
          <p:spPr>
            <a:xfrm>
              <a:off x="2123728" y="2636912"/>
              <a:ext cx="936104" cy="0"/>
            </a:xfrm>
            <a:prstGeom prst="straightConnector1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9" name="18 Conector recto de flecha"/>
            <p:cNvCxnSpPr>
              <a:endCxn id="8" idx="1"/>
            </p:cNvCxnSpPr>
            <p:nvPr/>
          </p:nvCxnSpPr>
          <p:spPr>
            <a:xfrm>
              <a:off x="2123728" y="3429000"/>
              <a:ext cx="936104" cy="0"/>
            </a:xfrm>
            <a:prstGeom prst="straightConnector1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1" name="20 Conector recto de flecha"/>
            <p:cNvCxnSpPr>
              <a:endCxn id="9" idx="1"/>
            </p:cNvCxnSpPr>
            <p:nvPr/>
          </p:nvCxnSpPr>
          <p:spPr>
            <a:xfrm>
              <a:off x="2123728" y="4221088"/>
              <a:ext cx="936104" cy="0"/>
            </a:xfrm>
            <a:prstGeom prst="straightConnector1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3" name="22 Conector recto de flecha"/>
            <p:cNvCxnSpPr>
              <a:endCxn id="10" idx="1"/>
            </p:cNvCxnSpPr>
            <p:nvPr/>
          </p:nvCxnSpPr>
          <p:spPr>
            <a:xfrm>
              <a:off x="2123728" y="5805264"/>
              <a:ext cx="936104" cy="0"/>
            </a:xfrm>
            <a:prstGeom prst="straightConnector1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7" name="6 Rectángulo"/>
            <p:cNvSpPr/>
            <p:nvPr/>
          </p:nvSpPr>
          <p:spPr>
            <a:xfrm>
              <a:off x="3059832" y="2276872"/>
              <a:ext cx="1800200" cy="7200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6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Promoción vertical</a:t>
              </a:r>
              <a:endParaRPr lang="es-MX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7 Rectángulo"/>
            <p:cNvSpPr/>
            <p:nvPr/>
          </p:nvSpPr>
          <p:spPr>
            <a:xfrm>
              <a:off x="3059832" y="3068960"/>
              <a:ext cx="1800200" cy="7200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6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Cambio de o al interior de la vertiente</a:t>
              </a:r>
              <a:endParaRPr lang="es-MX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8 Rectángulo"/>
            <p:cNvSpPr/>
            <p:nvPr/>
          </p:nvSpPr>
          <p:spPr>
            <a:xfrm>
              <a:off x="3059832" y="3861048"/>
              <a:ext cx="1800200" cy="7200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6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Cambio de centro de adscripción</a:t>
              </a:r>
              <a:endParaRPr lang="es-MX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9 Rectángulo"/>
            <p:cNvSpPr/>
            <p:nvPr/>
          </p:nvSpPr>
          <p:spPr>
            <a:xfrm>
              <a:off x="3059832" y="5445224"/>
              <a:ext cx="1800200" cy="7200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6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Cambio o permuta de estado</a:t>
              </a:r>
              <a:endParaRPr lang="es-MX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10 Rectángulo redondeado"/>
            <p:cNvSpPr/>
            <p:nvPr/>
          </p:nvSpPr>
          <p:spPr>
            <a:xfrm>
              <a:off x="989856" y="2420888"/>
              <a:ext cx="1349896" cy="352839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Periodo de </a:t>
              </a:r>
              <a:r>
                <a:rPr lang="es-MX" sz="16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inscripción</a:t>
              </a:r>
              <a:endParaRPr lang="es-MX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0" name="2 Marcador de contenido"/>
          <p:cNvSpPr>
            <a:spLocks noGrp="1"/>
          </p:cNvSpPr>
          <p:nvPr>
            <p:ph idx="1"/>
          </p:nvPr>
        </p:nvSpPr>
        <p:spPr>
          <a:xfrm>
            <a:off x="35496" y="908720"/>
            <a:ext cx="8748464" cy="3886200"/>
          </a:xfrm>
        </p:spPr>
        <p:txBody>
          <a:bodyPr>
            <a:normAutofit/>
          </a:bodyPr>
          <a:lstStyle/>
          <a:p>
            <a:pPr algn="ctr"/>
            <a:r>
              <a:rPr lang="es-MX" dirty="0" smtClean="0">
                <a:latin typeface="Arial" pitchFamily="34" charset="0"/>
                <a:cs typeface="Arial" pitchFamily="34" charset="0"/>
              </a:rPr>
              <a:t>Movilidad en Carrera Magisterial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 marL="109728" indent="0" algn="ctr">
              <a:buNone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109728" indent="0" algn="ctr">
              <a:buNone/>
            </a:pPr>
            <a:r>
              <a:rPr lang="es-MX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</a:t>
            </a:r>
            <a:r>
              <a:rPr lang="es-MX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 la etapa de evaluación extraordinaria y etapas posteriores de refrendo</a:t>
            </a:r>
            <a:r>
              <a:rPr lang="es-MX" u="sng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cxnSp>
        <p:nvCxnSpPr>
          <p:cNvPr id="31" name="30 Conector recto"/>
          <p:cNvCxnSpPr/>
          <p:nvPr/>
        </p:nvCxnSpPr>
        <p:spPr>
          <a:xfrm>
            <a:off x="5292080" y="3068960"/>
            <a:ext cx="9128" cy="316835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8" name="47 Rectángulo redondeado"/>
          <p:cNvSpPr/>
          <p:nvPr/>
        </p:nvSpPr>
        <p:spPr>
          <a:xfrm>
            <a:off x="6444208" y="2337994"/>
            <a:ext cx="2376264" cy="1883094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rial" pitchFamily="34" charset="0"/>
                <a:cs typeface="Arial" pitchFamily="34" charset="0"/>
              </a:rPr>
              <a:t>Optan por el movimiento y pierden la posibilidad de refrendar y/o promoverse en Carrera Magisterial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6444208" y="4716490"/>
            <a:ext cx="2376264" cy="1736846"/>
          </a:xfrm>
          <a:prstGeom prst="roundRect">
            <a:avLst/>
          </a:prstGeom>
          <a:ln/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rial" pitchFamily="34" charset="0"/>
                <a:cs typeface="Arial" pitchFamily="34" charset="0"/>
              </a:rPr>
              <a:t>Realizan la evaluación global en la actividad en que se inscribieron antes del movimiento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53 Grupo"/>
          <p:cNvGrpSpPr/>
          <p:nvPr/>
        </p:nvGrpSpPr>
        <p:grpSpPr>
          <a:xfrm>
            <a:off x="4625752" y="3068960"/>
            <a:ext cx="1674440" cy="3168352"/>
            <a:chOff x="4625752" y="3068960"/>
            <a:chExt cx="1674440" cy="3168352"/>
          </a:xfrm>
        </p:grpSpPr>
        <p:cxnSp>
          <p:nvCxnSpPr>
            <p:cNvPr id="39" name="38 Conector recto de flecha"/>
            <p:cNvCxnSpPr/>
            <p:nvPr/>
          </p:nvCxnSpPr>
          <p:spPr>
            <a:xfrm>
              <a:off x="4644008" y="3068960"/>
              <a:ext cx="648072" cy="0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1" name="40 Conector recto de flecha"/>
            <p:cNvCxnSpPr/>
            <p:nvPr/>
          </p:nvCxnSpPr>
          <p:spPr>
            <a:xfrm>
              <a:off x="4625752" y="3861048"/>
              <a:ext cx="666328" cy="2232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" name="42 Conector recto de flecha"/>
            <p:cNvCxnSpPr>
              <a:stCxn id="9" idx="3"/>
            </p:cNvCxnSpPr>
            <p:nvPr/>
          </p:nvCxnSpPr>
          <p:spPr>
            <a:xfrm>
              <a:off x="4625752" y="4653136"/>
              <a:ext cx="666328" cy="0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5" name="44 Conector recto de flecha"/>
            <p:cNvCxnSpPr>
              <a:stCxn id="10" idx="3"/>
            </p:cNvCxnSpPr>
            <p:nvPr/>
          </p:nvCxnSpPr>
          <p:spPr>
            <a:xfrm>
              <a:off x="4625752" y="6237312"/>
              <a:ext cx="666328" cy="0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7" name="46 Conector recto de flecha"/>
            <p:cNvCxnSpPr/>
            <p:nvPr/>
          </p:nvCxnSpPr>
          <p:spPr>
            <a:xfrm flipV="1">
              <a:off x="5301208" y="3429000"/>
              <a:ext cx="998984" cy="1150371"/>
            </a:xfrm>
            <a:prstGeom prst="straightConnector1">
              <a:avLst/>
            </a:prstGeom>
            <a:ln w="57150">
              <a:tailEnd type="arrow"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3" name="52 Conector recto de flecha"/>
            <p:cNvCxnSpPr/>
            <p:nvPr/>
          </p:nvCxnSpPr>
          <p:spPr>
            <a:xfrm>
              <a:off x="5301208" y="4579371"/>
              <a:ext cx="998984" cy="1005542"/>
            </a:xfrm>
            <a:prstGeom prst="straightConnector1">
              <a:avLst/>
            </a:prstGeom>
            <a:ln w="57150">
              <a:tailEnd type="arrow"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5" name="54 CuadroTexto"/>
          <p:cNvSpPr txBox="1"/>
          <p:nvPr/>
        </p:nvSpPr>
        <p:spPr>
          <a:xfrm>
            <a:off x="7452320" y="4221088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rgbClr val="6B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</a:t>
            </a:r>
          </a:p>
        </p:txBody>
      </p:sp>
      <p:sp>
        <p:nvSpPr>
          <p:cNvPr id="32" name="31 Rectángulo"/>
          <p:cNvSpPr/>
          <p:nvPr/>
        </p:nvSpPr>
        <p:spPr>
          <a:xfrm>
            <a:off x="2843808" y="5085184"/>
            <a:ext cx="1800200" cy="7200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Cambio de nivel / modalidad</a:t>
            </a:r>
            <a:endParaRPr lang="es-MX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7" name="36 Conector recto de flecha"/>
          <p:cNvCxnSpPr/>
          <p:nvPr/>
        </p:nvCxnSpPr>
        <p:spPr>
          <a:xfrm>
            <a:off x="4625752" y="5445224"/>
            <a:ext cx="666328" cy="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5555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 smtClean="0"/>
              <a:t>                                                                                                  Transitorio</a:t>
            </a:r>
          </a:p>
          <a:p>
            <a:pPr marL="0" indent="0" algn="just">
              <a:buNone/>
            </a:pPr>
            <a:endParaRPr lang="es-MX" sz="2400" dirty="0"/>
          </a:p>
          <a:p>
            <a:pPr marL="0" indent="0" algn="just">
              <a:buNone/>
            </a:pPr>
            <a:r>
              <a:rPr lang="es-MX" sz="2400" dirty="0" smtClean="0"/>
              <a:t>9.3 Los docentes con plaza del E</a:t>
            </a:r>
            <a:r>
              <a:rPr lang="es-MX" sz="2400" dirty="0"/>
              <a:t>s</a:t>
            </a:r>
            <a:r>
              <a:rPr lang="es-MX" sz="2400" dirty="0" smtClean="0"/>
              <a:t>quema de Educación Básica podrán participar en el programa, siempre y cuando hayan obtenido  su categoría durante la vigencia de ese sistema de estímulos (de mayo de 1987 al 1° de marzo de 1993) y cumplan con los requisitos de Carrera Magisterial. Cuando el personal incorporado con estas categorías cause baja definitiva, tanto el diferencial de Esquema como el de Carrera Magisterial se integrarán a la bolsa de recursos del programa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76596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836712"/>
            <a:ext cx="7543800" cy="5544616"/>
          </a:xfrm>
        </p:spPr>
        <p:txBody>
          <a:bodyPr>
            <a:noAutofit/>
          </a:bodyPr>
          <a:lstStyle/>
          <a:p>
            <a:pPr algn="just"/>
            <a:r>
              <a:rPr lang="es-MX" sz="1800" dirty="0">
                <a:latin typeface="Arial" pitchFamily="34" charset="0"/>
                <a:cs typeface="Arial" pitchFamily="34" charset="0"/>
              </a:rPr>
              <a:t>Los docentes que, al entrar en vigor los presentes Lineamientos Generales estén cursando alguna Maestría o Doctorado, podrán obtener, por única vez, 20 puntos en el factor de Formación Continua en la Etapa correspondiente, siempre y cuando acrediten estos estudios hasta la XXIII Etapa.</a:t>
            </a:r>
          </a:p>
          <a:p>
            <a:pPr marL="0" indent="0" algn="just">
              <a:buNone/>
            </a:pPr>
            <a:endParaRPr lang="es-MX" sz="18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1800" dirty="0" smtClean="0">
                <a:latin typeface="Arial" pitchFamily="34" charset="0"/>
                <a:cs typeface="Arial" pitchFamily="34" charset="0"/>
              </a:rPr>
              <a:t>Los </a:t>
            </a:r>
            <a:r>
              <a:rPr lang="es-MX" sz="1800" dirty="0">
                <a:latin typeface="Arial" pitchFamily="34" charset="0"/>
                <a:cs typeface="Arial" pitchFamily="34" charset="0"/>
              </a:rPr>
              <a:t>participantes que se incorporaron o promovieron entre las Etapas VIII y XX, que sustituyeron el grado académico con años de experiencia en el servicio docente o con estudios incompletos, a partir de la Etapa XXI, </a:t>
            </a:r>
            <a:r>
              <a:rPr lang="es-MX" sz="1800" b="1" dirty="0">
                <a:latin typeface="Arial" pitchFamily="34" charset="0"/>
                <a:cs typeface="Arial" pitchFamily="34" charset="0"/>
              </a:rPr>
              <a:t>para continuar participando deberán cumplir con lo establecido en el Anexo 3 de estos Lineamientos Generales</a:t>
            </a: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just">
              <a:buNone/>
            </a:pPr>
            <a:endParaRPr lang="es-MX" sz="1800" b="1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es-MX" sz="1800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«Esto se refiere al (15-10)  quince años de antigüedad en el servicio, con los 10 últimos en el mismo nivel o modalidad educativa»</a:t>
            </a:r>
          </a:p>
          <a:p>
            <a:pPr algn="just"/>
            <a:endParaRPr lang="es-MX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49</a:t>
            </a:fld>
            <a:endParaRPr lang="es-MX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Transitorios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298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5906581" y="260648"/>
            <a:ext cx="2985899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Instancias de gobierno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235369" y="942768"/>
            <a:ext cx="8539868" cy="5827665"/>
            <a:chOff x="208591" y="1129731"/>
            <a:chExt cx="8539868" cy="5827665"/>
          </a:xfrm>
        </p:grpSpPr>
        <p:sp>
          <p:nvSpPr>
            <p:cNvPr id="5" name="4 Forma libre"/>
            <p:cNvSpPr/>
            <p:nvPr/>
          </p:nvSpPr>
          <p:spPr>
            <a:xfrm>
              <a:off x="208591" y="1129731"/>
              <a:ext cx="2563215" cy="3058327"/>
            </a:xfrm>
            <a:custGeom>
              <a:avLst/>
              <a:gdLst>
                <a:gd name="connsiteX0" fmla="*/ 153071 w 2563215"/>
                <a:gd name="connsiteY0" fmla="*/ 0 h 1913386"/>
                <a:gd name="connsiteX1" fmla="*/ 2410144 w 2563215"/>
                <a:gd name="connsiteY1" fmla="*/ 0 h 1913386"/>
                <a:gd name="connsiteX2" fmla="*/ 2563215 w 2563215"/>
                <a:gd name="connsiteY2" fmla="*/ 153071 h 1913386"/>
                <a:gd name="connsiteX3" fmla="*/ 2563215 w 2563215"/>
                <a:gd name="connsiteY3" fmla="*/ 1913386 h 1913386"/>
                <a:gd name="connsiteX4" fmla="*/ 2563215 w 2563215"/>
                <a:gd name="connsiteY4" fmla="*/ 1913386 h 1913386"/>
                <a:gd name="connsiteX5" fmla="*/ 0 w 2563215"/>
                <a:gd name="connsiteY5" fmla="*/ 1913386 h 1913386"/>
                <a:gd name="connsiteX6" fmla="*/ 0 w 2563215"/>
                <a:gd name="connsiteY6" fmla="*/ 1913386 h 1913386"/>
                <a:gd name="connsiteX7" fmla="*/ 0 w 2563215"/>
                <a:gd name="connsiteY7" fmla="*/ 153071 h 1913386"/>
                <a:gd name="connsiteX8" fmla="*/ 153071 w 2563215"/>
                <a:gd name="connsiteY8" fmla="*/ 0 h 1913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63215" h="1913386">
                  <a:moveTo>
                    <a:pt x="153071" y="0"/>
                  </a:moveTo>
                  <a:lnTo>
                    <a:pt x="2410144" y="0"/>
                  </a:lnTo>
                  <a:cubicBezTo>
                    <a:pt x="2494683" y="0"/>
                    <a:pt x="2563215" y="68532"/>
                    <a:pt x="2563215" y="153071"/>
                  </a:cubicBezTo>
                  <a:lnTo>
                    <a:pt x="2563215" y="1913386"/>
                  </a:lnTo>
                  <a:lnTo>
                    <a:pt x="2563215" y="1913386"/>
                  </a:lnTo>
                  <a:lnTo>
                    <a:pt x="0" y="1913386"/>
                  </a:lnTo>
                  <a:lnTo>
                    <a:pt x="0" y="1913386"/>
                  </a:lnTo>
                  <a:lnTo>
                    <a:pt x="0" y="153071"/>
                  </a:lnTo>
                  <a:cubicBezTo>
                    <a:pt x="0" y="68532"/>
                    <a:pt x="68532" y="0"/>
                    <a:pt x="153071" y="0"/>
                  </a:cubicBez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z="-152400" extrusionH="63500" prstMaterial="dkEdge">
              <a:bevelT w="124450" h="1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803" tIns="86743" rIns="58803" bIns="13970" numCol="1" spcCol="1270" anchor="t" anchorCtr="0">
              <a:noAutofit/>
            </a:bodyPr>
            <a:lstStyle/>
            <a:p>
              <a:pPr marL="182563" lvl="1" indent="-182563" algn="just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400" kern="1200" dirty="0" smtClean="0">
                  <a:latin typeface="Arial" pitchFamily="34" charset="0"/>
                  <a:cs typeface="Arial" pitchFamily="34" charset="0"/>
                </a:rPr>
                <a:t>Única facultada para emitir normas, lineamientos y disposiciones relativas al Programa.</a:t>
              </a:r>
              <a:endParaRPr lang="es-MX" sz="1400" kern="1200" dirty="0">
                <a:latin typeface="Arial" pitchFamily="34" charset="0"/>
                <a:cs typeface="Arial" pitchFamily="34" charset="0"/>
              </a:endParaRPr>
            </a:p>
            <a:p>
              <a:pPr marL="182563" lvl="1" indent="-182563" algn="just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400" kern="1200" dirty="0" smtClean="0">
                  <a:latin typeface="Arial" pitchFamily="34" charset="0"/>
                  <a:cs typeface="Arial" pitchFamily="34" charset="0"/>
                </a:rPr>
                <a:t>Asesorar y capacitar a las comisiones paritarias estatales en el conocimiento y manejo de los aspectos normativos, financieros, informáticos y operativos  del Programa.</a:t>
              </a:r>
            </a:p>
            <a:p>
              <a:pPr marL="182563" lvl="1" indent="-182563" algn="just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400" dirty="0" smtClean="0">
                  <a:latin typeface="Arial" pitchFamily="34" charset="0"/>
                  <a:cs typeface="Arial" pitchFamily="34" charset="0"/>
                </a:rPr>
                <a:t>Promover la innovación y la mejora continua de Carrera Magisterial.</a:t>
              </a:r>
              <a:endParaRPr lang="es-MX" sz="1400" kern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5 Forma libre"/>
            <p:cNvSpPr/>
            <p:nvPr/>
          </p:nvSpPr>
          <p:spPr>
            <a:xfrm>
              <a:off x="208591" y="4077072"/>
              <a:ext cx="2563215" cy="822756"/>
            </a:xfrm>
            <a:custGeom>
              <a:avLst/>
              <a:gdLst>
                <a:gd name="connsiteX0" fmla="*/ 0 w 2563215"/>
                <a:gd name="connsiteY0" fmla="*/ 0 h 822756"/>
                <a:gd name="connsiteX1" fmla="*/ 2563215 w 2563215"/>
                <a:gd name="connsiteY1" fmla="*/ 0 h 822756"/>
                <a:gd name="connsiteX2" fmla="*/ 2563215 w 2563215"/>
                <a:gd name="connsiteY2" fmla="*/ 822756 h 822756"/>
                <a:gd name="connsiteX3" fmla="*/ 0 w 2563215"/>
                <a:gd name="connsiteY3" fmla="*/ 822756 h 822756"/>
                <a:gd name="connsiteX4" fmla="*/ 0 w 2563215"/>
                <a:gd name="connsiteY4" fmla="*/ 0 h 822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3215" h="822756">
                  <a:moveTo>
                    <a:pt x="0" y="0"/>
                  </a:moveTo>
                  <a:lnTo>
                    <a:pt x="2563215" y="0"/>
                  </a:lnTo>
                  <a:lnTo>
                    <a:pt x="2563215" y="822756"/>
                  </a:lnTo>
                  <a:lnTo>
                    <a:pt x="0" y="822756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2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8580" tIns="0" rIns="780994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800" kern="1200" dirty="0" smtClean="0">
                  <a:latin typeface="Arial" pitchFamily="34" charset="0"/>
                  <a:cs typeface="Arial" pitchFamily="34" charset="0"/>
                </a:rPr>
                <a:t>Comisión Nacional 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800" kern="1200" dirty="0" smtClean="0">
                  <a:latin typeface="Arial" pitchFamily="34" charset="0"/>
                  <a:cs typeface="Arial" pitchFamily="34" charset="0"/>
                </a:rPr>
                <a:t>SEP-SNTE</a:t>
              </a:r>
              <a:endParaRPr lang="es-MX" sz="1800" kern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7 Elipse"/>
            <p:cNvSpPr/>
            <p:nvPr/>
          </p:nvSpPr>
          <p:spPr>
            <a:xfrm>
              <a:off x="2090703" y="4188059"/>
              <a:ext cx="897125" cy="897125"/>
            </a:xfrm>
            <a:prstGeom prst="ellipse">
              <a:avLst/>
            </a:prstGeom>
            <a:blipFill rotWithShape="1">
              <a:blip r:embed="rId3" cstate="print"/>
              <a:stretch>
                <a:fillRect/>
              </a:stretch>
            </a:blipFill>
            <a:scene3d>
              <a:camera prst="orthographicFront"/>
              <a:lightRig rig="threePt" dir="t">
                <a:rot lat="0" lon="0" rev="7500000"/>
              </a:lightRig>
            </a:scene3d>
            <a:sp3d z="152400" extrusionH="63500" prstMaterial="dkEdge">
              <a:bevelT w="125400" h="3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8 Forma libre"/>
            <p:cNvSpPr/>
            <p:nvPr/>
          </p:nvSpPr>
          <p:spPr>
            <a:xfrm>
              <a:off x="3131846" y="2132856"/>
              <a:ext cx="2563215" cy="2500525"/>
            </a:xfrm>
            <a:custGeom>
              <a:avLst/>
              <a:gdLst>
                <a:gd name="connsiteX0" fmla="*/ 153071 w 2563215"/>
                <a:gd name="connsiteY0" fmla="*/ 0 h 1913386"/>
                <a:gd name="connsiteX1" fmla="*/ 2410144 w 2563215"/>
                <a:gd name="connsiteY1" fmla="*/ 0 h 1913386"/>
                <a:gd name="connsiteX2" fmla="*/ 2563215 w 2563215"/>
                <a:gd name="connsiteY2" fmla="*/ 153071 h 1913386"/>
                <a:gd name="connsiteX3" fmla="*/ 2563215 w 2563215"/>
                <a:gd name="connsiteY3" fmla="*/ 1913386 h 1913386"/>
                <a:gd name="connsiteX4" fmla="*/ 2563215 w 2563215"/>
                <a:gd name="connsiteY4" fmla="*/ 1913386 h 1913386"/>
                <a:gd name="connsiteX5" fmla="*/ 0 w 2563215"/>
                <a:gd name="connsiteY5" fmla="*/ 1913386 h 1913386"/>
                <a:gd name="connsiteX6" fmla="*/ 0 w 2563215"/>
                <a:gd name="connsiteY6" fmla="*/ 1913386 h 1913386"/>
                <a:gd name="connsiteX7" fmla="*/ 0 w 2563215"/>
                <a:gd name="connsiteY7" fmla="*/ 153071 h 1913386"/>
                <a:gd name="connsiteX8" fmla="*/ 153071 w 2563215"/>
                <a:gd name="connsiteY8" fmla="*/ 0 h 1913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63215" h="1913386">
                  <a:moveTo>
                    <a:pt x="153071" y="0"/>
                  </a:moveTo>
                  <a:lnTo>
                    <a:pt x="2410144" y="0"/>
                  </a:lnTo>
                  <a:cubicBezTo>
                    <a:pt x="2494683" y="0"/>
                    <a:pt x="2563215" y="68532"/>
                    <a:pt x="2563215" y="153071"/>
                  </a:cubicBezTo>
                  <a:lnTo>
                    <a:pt x="2563215" y="1913386"/>
                  </a:lnTo>
                  <a:lnTo>
                    <a:pt x="2563215" y="1913386"/>
                  </a:lnTo>
                  <a:lnTo>
                    <a:pt x="0" y="1913386"/>
                  </a:lnTo>
                  <a:lnTo>
                    <a:pt x="0" y="1913386"/>
                  </a:lnTo>
                  <a:lnTo>
                    <a:pt x="0" y="153071"/>
                  </a:lnTo>
                  <a:cubicBezTo>
                    <a:pt x="0" y="68532"/>
                    <a:pt x="68532" y="0"/>
                    <a:pt x="153071" y="0"/>
                  </a:cubicBez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z="-152400" extrusionH="63500" prstMaterial="dkEdge">
              <a:bevelT w="124450" h="16350" prst="relaxedInset"/>
              <a:contourClr>
                <a:schemeClr val="bg1"/>
              </a:contourClr>
            </a:sp3d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803" tIns="86743" rIns="58803" bIns="13970" numCol="1" spcCol="1270" anchor="t" anchorCtr="0">
              <a:noAutofit/>
            </a:bodyPr>
            <a:lstStyle/>
            <a:p>
              <a:pPr marL="182563" lvl="1" indent="-182563" algn="just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1400" kern="1200" dirty="0" smtClean="0">
                  <a:latin typeface="Arial" pitchFamily="34" charset="0"/>
                  <a:cs typeface="Arial" pitchFamily="34" charset="0"/>
                </a:rPr>
                <a:t>E</a:t>
              </a:r>
              <a:r>
                <a:rPr lang="es-MX" sz="1400" kern="1200" dirty="0" smtClean="0">
                  <a:latin typeface="Arial" pitchFamily="34" charset="0"/>
                  <a:cs typeface="Arial" pitchFamily="34" charset="0"/>
                </a:rPr>
                <a:t>s el órgano responsable en cada entidad federativa de conocer, cumplir y hacer cumplir la normativa, así como difundir los lineamientos, disposiciones y acuerdos.</a:t>
              </a:r>
              <a:endParaRPr lang="es-MX" sz="1400" kern="1200" dirty="0">
                <a:latin typeface="Arial" pitchFamily="34" charset="0"/>
                <a:cs typeface="Arial" pitchFamily="34" charset="0"/>
              </a:endParaRPr>
            </a:p>
            <a:p>
              <a:pPr marL="182563" lvl="1" indent="-182563" algn="just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s-MX" sz="1400" kern="1200" dirty="0">
                <a:latin typeface="Arial" pitchFamily="34" charset="0"/>
                <a:cs typeface="Arial" pitchFamily="34" charset="0"/>
              </a:endParaRPr>
            </a:p>
            <a:p>
              <a:pPr marL="182563" lvl="1" indent="-182563" algn="just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400" kern="1200" dirty="0" smtClean="0">
                  <a:latin typeface="Arial" pitchFamily="34" charset="0"/>
                  <a:cs typeface="Arial" pitchFamily="34" charset="0"/>
                </a:rPr>
                <a:t>Realizar la </a:t>
              </a:r>
              <a:r>
                <a:rPr lang="es-MX" sz="1400" kern="1200" dirty="0" err="1" smtClean="0">
                  <a:latin typeface="Arial" pitchFamily="34" charset="0"/>
                  <a:cs typeface="Arial" pitchFamily="34" charset="0"/>
                </a:rPr>
                <a:t>dictaminación</a:t>
              </a:r>
              <a:r>
                <a:rPr lang="es-MX" sz="1400" kern="1200" dirty="0" smtClean="0">
                  <a:latin typeface="Arial" pitchFamily="34" charset="0"/>
                  <a:cs typeface="Arial" pitchFamily="34" charset="0"/>
                </a:rPr>
                <a:t> con estricto apego a la normativa </a:t>
              </a:r>
              <a:endParaRPr lang="es-MX" sz="1400" kern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9 Forma libre"/>
            <p:cNvSpPr/>
            <p:nvPr/>
          </p:nvSpPr>
          <p:spPr>
            <a:xfrm>
              <a:off x="3131846" y="4633381"/>
              <a:ext cx="2563215" cy="822756"/>
            </a:xfrm>
            <a:custGeom>
              <a:avLst/>
              <a:gdLst>
                <a:gd name="connsiteX0" fmla="*/ 0 w 2563215"/>
                <a:gd name="connsiteY0" fmla="*/ 0 h 822756"/>
                <a:gd name="connsiteX1" fmla="*/ 2563215 w 2563215"/>
                <a:gd name="connsiteY1" fmla="*/ 0 h 822756"/>
                <a:gd name="connsiteX2" fmla="*/ 2563215 w 2563215"/>
                <a:gd name="connsiteY2" fmla="*/ 822756 h 822756"/>
                <a:gd name="connsiteX3" fmla="*/ 0 w 2563215"/>
                <a:gd name="connsiteY3" fmla="*/ 822756 h 822756"/>
                <a:gd name="connsiteX4" fmla="*/ 0 w 2563215"/>
                <a:gd name="connsiteY4" fmla="*/ 0 h 822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3215" h="822756">
                  <a:moveTo>
                    <a:pt x="0" y="0"/>
                  </a:moveTo>
                  <a:lnTo>
                    <a:pt x="2563215" y="0"/>
                  </a:lnTo>
                  <a:lnTo>
                    <a:pt x="2563215" y="822756"/>
                  </a:lnTo>
                  <a:lnTo>
                    <a:pt x="0" y="822756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3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8580" tIns="0" rIns="780994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800" kern="1200" dirty="0" smtClean="0">
                  <a:latin typeface="Arial" pitchFamily="34" charset="0"/>
                  <a:cs typeface="Arial" pitchFamily="34" charset="0"/>
                </a:rPr>
                <a:t>Comisión Paritaria Estatal</a:t>
              </a:r>
              <a:endParaRPr lang="es-MX" sz="1800" kern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10 Elipse"/>
            <p:cNvSpPr/>
            <p:nvPr/>
          </p:nvSpPr>
          <p:spPr>
            <a:xfrm>
              <a:off x="5009456" y="4764123"/>
              <a:ext cx="897125" cy="897125"/>
            </a:xfrm>
            <a:prstGeom prst="ellipse">
              <a:avLst/>
            </a:prstGeom>
            <a:blipFill rotWithShape="1">
              <a:blip r:embed="rId4" cstate="print"/>
              <a:stretch>
                <a:fillRect/>
              </a:stretch>
            </a:blipFill>
            <a:scene3d>
              <a:camera prst="orthographicFront"/>
              <a:lightRig rig="threePt" dir="t">
                <a:rot lat="0" lon="0" rev="7500000"/>
              </a:lightRig>
            </a:scene3d>
            <a:sp3d z="152400" extrusionH="63500" prstMaterial="dkEdge">
              <a:bevelT w="125400" h="36350" prst="relaxedInset"/>
              <a:contourClr>
                <a:schemeClr val="bg1"/>
              </a:contourClr>
            </a:sp3d>
          </p:spPr>
          <p:style>
            <a:lnRef idx="1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11 Forma libre"/>
            <p:cNvSpPr/>
            <p:nvPr/>
          </p:nvSpPr>
          <p:spPr>
            <a:xfrm>
              <a:off x="5973576" y="3496634"/>
              <a:ext cx="2563215" cy="2604803"/>
            </a:xfrm>
            <a:custGeom>
              <a:avLst/>
              <a:gdLst>
                <a:gd name="connsiteX0" fmla="*/ 153071 w 2563215"/>
                <a:gd name="connsiteY0" fmla="*/ 0 h 1913386"/>
                <a:gd name="connsiteX1" fmla="*/ 2410144 w 2563215"/>
                <a:gd name="connsiteY1" fmla="*/ 0 h 1913386"/>
                <a:gd name="connsiteX2" fmla="*/ 2563215 w 2563215"/>
                <a:gd name="connsiteY2" fmla="*/ 153071 h 1913386"/>
                <a:gd name="connsiteX3" fmla="*/ 2563215 w 2563215"/>
                <a:gd name="connsiteY3" fmla="*/ 1913386 h 1913386"/>
                <a:gd name="connsiteX4" fmla="*/ 2563215 w 2563215"/>
                <a:gd name="connsiteY4" fmla="*/ 1913386 h 1913386"/>
                <a:gd name="connsiteX5" fmla="*/ 0 w 2563215"/>
                <a:gd name="connsiteY5" fmla="*/ 1913386 h 1913386"/>
                <a:gd name="connsiteX6" fmla="*/ 0 w 2563215"/>
                <a:gd name="connsiteY6" fmla="*/ 1913386 h 1913386"/>
                <a:gd name="connsiteX7" fmla="*/ 0 w 2563215"/>
                <a:gd name="connsiteY7" fmla="*/ 153071 h 1913386"/>
                <a:gd name="connsiteX8" fmla="*/ 153071 w 2563215"/>
                <a:gd name="connsiteY8" fmla="*/ 0 h 1913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63215" h="1913386">
                  <a:moveTo>
                    <a:pt x="153071" y="0"/>
                  </a:moveTo>
                  <a:lnTo>
                    <a:pt x="2410144" y="0"/>
                  </a:lnTo>
                  <a:cubicBezTo>
                    <a:pt x="2494683" y="0"/>
                    <a:pt x="2563215" y="68532"/>
                    <a:pt x="2563215" y="153071"/>
                  </a:cubicBezTo>
                  <a:lnTo>
                    <a:pt x="2563215" y="1913386"/>
                  </a:lnTo>
                  <a:lnTo>
                    <a:pt x="2563215" y="1913386"/>
                  </a:lnTo>
                  <a:lnTo>
                    <a:pt x="0" y="1913386"/>
                  </a:lnTo>
                  <a:lnTo>
                    <a:pt x="0" y="1913386"/>
                  </a:lnTo>
                  <a:lnTo>
                    <a:pt x="0" y="153071"/>
                  </a:lnTo>
                  <a:cubicBezTo>
                    <a:pt x="0" y="68532"/>
                    <a:pt x="68532" y="0"/>
                    <a:pt x="153071" y="0"/>
                  </a:cubicBez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z="-152400" extrusionH="63500" prstMaterial="dkEdge">
              <a:bevelT w="124450" h="16350" prst="relaxedInset"/>
              <a:contourClr>
                <a:schemeClr val="bg1"/>
              </a:contourClr>
            </a:sp3d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803" tIns="86743" rIns="58803" bIns="13970" numCol="1" spcCol="1270" anchor="t" anchorCtr="0">
              <a:noAutofit/>
            </a:bodyPr>
            <a:lstStyle/>
            <a:p>
              <a:pPr marL="182563" lvl="1" indent="-182563" algn="just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400" kern="1200" dirty="0" smtClean="0">
                  <a:latin typeface="Arial" pitchFamily="34" charset="0"/>
                  <a:cs typeface="Arial" pitchFamily="34" charset="0"/>
                </a:rPr>
                <a:t>Es la instancia responsable del Programa en el centro de trabajo.</a:t>
              </a:r>
              <a:endParaRPr lang="es-MX" sz="1400" kern="1200" dirty="0">
                <a:latin typeface="Arial" pitchFamily="34" charset="0"/>
                <a:cs typeface="Arial" pitchFamily="34" charset="0"/>
              </a:endParaRPr>
            </a:p>
            <a:p>
              <a:pPr marL="182563" lvl="1" indent="-182563" algn="just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1400" kern="1200" dirty="0" smtClean="0">
                  <a:latin typeface="Arial" pitchFamily="34" charset="0"/>
                  <a:cs typeface="Arial" pitchFamily="34" charset="0"/>
                </a:rPr>
                <a:t>Proporcionar información a los docentes que desean incorporarse o promoverse en el Programa, </a:t>
              </a:r>
              <a:endParaRPr lang="es-MX" sz="1400" kern="1200" dirty="0">
                <a:latin typeface="Arial" pitchFamily="34" charset="0"/>
                <a:cs typeface="Arial" pitchFamily="34" charset="0"/>
              </a:endParaRPr>
            </a:p>
            <a:p>
              <a:pPr marL="182563" lvl="1" indent="-182563" algn="just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1400" kern="1200" dirty="0" smtClean="0">
                  <a:latin typeface="Arial" pitchFamily="34" charset="0"/>
                  <a:cs typeface="Arial" pitchFamily="34" charset="0"/>
                </a:rPr>
                <a:t>Llevar a cabo la evaluación de los factores Actividades </a:t>
              </a:r>
              <a:r>
                <a:rPr lang="es-ES" sz="1400" kern="1200" dirty="0" err="1" smtClean="0">
                  <a:latin typeface="Arial" pitchFamily="34" charset="0"/>
                  <a:cs typeface="Arial" pitchFamily="34" charset="0"/>
                </a:rPr>
                <a:t>Cocurriculares</a:t>
              </a:r>
              <a:r>
                <a:rPr lang="es-ES" sz="1400" kern="1200" dirty="0" smtClean="0">
                  <a:latin typeface="Arial" pitchFamily="34" charset="0"/>
                  <a:cs typeface="Arial" pitchFamily="34" charset="0"/>
                </a:rPr>
                <a:t> y Gestión Escolar. </a:t>
              </a:r>
              <a:endParaRPr lang="es-MX" sz="1400" kern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12 Forma libre"/>
            <p:cNvSpPr/>
            <p:nvPr/>
          </p:nvSpPr>
          <p:spPr>
            <a:xfrm>
              <a:off x="5973576" y="5988249"/>
              <a:ext cx="2563215" cy="822756"/>
            </a:xfrm>
            <a:custGeom>
              <a:avLst/>
              <a:gdLst>
                <a:gd name="connsiteX0" fmla="*/ 0 w 2563215"/>
                <a:gd name="connsiteY0" fmla="*/ 0 h 822756"/>
                <a:gd name="connsiteX1" fmla="*/ 2563215 w 2563215"/>
                <a:gd name="connsiteY1" fmla="*/ 0 h 822756"/>
                <a:gd name="connsiteX2" fmla="*/ 2563215 w 2563215"/>
                <a:gd name="connsiteY2" fmla="*/ 822756 h 822756"/>
                <a:gd name="connsiteX3" fmla="*/ 0 w 2563215"/>
                <a:gd name="connsiteY3" fmla="*/ 822756 h 822756"/>
                <a:gd name="connsiteX4" fmla="*/ 0 w 2563215"/>
                <a:gd name="connsiteY4" fmla="*/ 0 h 822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3215" h="822756">
                  <a:moveTo>
                    <a:pt x="0" y="0"/>
                  </a:moveTo>
                  <a:lnTo>
                    <a:pt x="2563215" y="0"/>
                  </a:lnTo>
                  <a:lnTo>
                    <a:pt x="2563215" y="822756"/>
                  </a:lnTo>
                  <a:lnTo>
                    <a:pt x="0" y="822756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4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8580" tIns="0" rIns="780994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800" kern="1200" dirty="0" smtClean="0">
                  <a:latin typeface="Arial" pitchFamily="34" charset="0"/>
                  <a:cs typeface="Arial" pitchFamily="34" charset="0"/>
                </a:rPr>
                <a:t>Consejo Técnico o equivalente</a:t>
              </a:r>
              <a:endParaRPr lang="es-MX" sz="1800" kern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13 Elipse"/>
            <p:cNvSpPr/>
            <p:nvPr/>
          </p:nvSpPr>
          <p:spPr>
            <a:xfrm>
              <a:off x="7851334" y="6060271"/>
              <a:ext cx="897125" cy="897125"/>
            </a:xfrm>
            <a:prstGeom prst="ellipse">
              <a:avLst/>
            </a:prstGeom>
            <a:blipFill rotWithShape="1">
              <a:blip r:embed="rId5" cstate="print"/>
              <a:stretch>
                <a:fillRect/>
              </a:stretch>
            </a:blipFill>
            <a:scene3d>
              <a:camera prst="orthographicFront"/>
              <a:lightRig rig="threePt" dir="t">
                <a:rot lat="0" lon="0" rev="7500000"/>
              </a:lightRig>
            </a:scene3d>
            <a:sp3d z="152400" extrusionH="63500" prstMaterial="dkEdge">
              <a:bevelT w="125400" h="36350" prst="relaxedInset"/>
              <a:contourClr>
                <a:schemeClr val="bg1"/>
              </a:contourClr>
            </a:sp3d>
          </p:spPr>
          <p:style>
            <a:lnRef idx="1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5542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1124744"/>
            <a:ext cx="7543800" cy="525435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Anexo 1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Catálogo de categorías susceptibles de incorporarse o promoverse en Carrera Magisterial</a:t>
            </a:r>
            <a:endPara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Se incluyeron las categorías correspondientes al Esquema de Educación Básica.</a:t>
            </a:r>
          </a:p>
          <a:p>
            <a:pPr lvl="1" algn="just">
              <a:buFont typeface="Wingdings" pitchFamily="2" charset="2"/>
              <a:buChar char="Ø"/>
            </a:pP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Se agregaron las categorías E-1331 y E-1333 de Misiones Culturales.</a:t>
            </a:r>
          </a:p>
          <a:p>
            <a:pPr lvl="1" algn="just">
              <a:buFont typeface="Wingdings" pitchFamily="2" charset="2"/>
              <a:buChar char="Ø"/>
            </a:pP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De existir alguna categoría no considerada en este Anexo y que esté vigente en el modelo de educación básica, su inclusión en el Programa será resuelta por la Comisión Nacional SEP-SNTE.</a:t>
            </a:r>
          </a:p>
          <a:p>
            <a:pPr lvl="1" algn="just"/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50</a:t>
            </a:fld>
            <a:endParaRPr lang="es-MX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Anexos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532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1340768"/>
            <a:ext cx="7543800" cy="475252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Anexo 2. Estudios necesarios para participar en Carrera Magisterial</a:t>
            </a: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buFont typeface="Wingdings" pitchFamily="2" charset="2"/>
              <a:buChar char="v"/>
            </a:pPr>
            <a:r>
              <a:rPr lang="es-MX" dirty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	Estudios terminados de Normal Básica o 	licenciatura acordes al nivel/modalidad de 	participación.</a:t>
            </a:r>
          </a:p>
          <a:p>
            <a:pPr lvl="1" algn="just">
              <a:buFont typeface="Wingdings" pitchFamily="2" charset="2"/>
              <a:buChar char="v"/>
            </a:pPr>
            <a:endParaRPr lang="es-MX" dirty="0">
              <a:latin typeface="Arial" pitchFamily="34" charset="0"/>
              <a:cs typeface="Arial" pitchFamily="34" charset="0"/>
            </a:endParaRPr>
          </a:p>
          <a:p>
            <a:pPr marL="895350" lvl="1" indent="-484188" algn="just">
              <a:buFont typeface="Wingdings" pitchFamily="2" charset="2"/>
              <a:buChar char="v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Estudios terminados de Normal Superior o licenciatura afín con la asignatura que se imparte.</a:t>
            </a:r>
          </a:p>
          <a:p>
            <a:pPr marL="895350" lvl="1" indent="-484188" algn="just">
              <a:buFont typeface="Wingdings" pitchFamily="2" charset="2"/>
              <a:buChar char="v"/>
            </a:pP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895350" lvl="1" indent="-484188" algn="just">
              <a:buFont typeface="Wingdings" pitchFamily="2" charset="2"/>
              <a:buChar char="v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Estudios terminados de ENAMACTI, ENAMACTA, técnico profesional o licenciatura relacionados con actividades tecnológicas o artísticas.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51</a:t>
            </a:fld>
            <a:endParaRPr lang="es-MX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Anexos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088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1052736"/>
            <a:ext cx="7543800" cy="5688632"/>
          </a:xfrm>
        </p:spPr>
        <p:txBody>
          <a:bodyPr>
            <a:normAutofit fontScale="70000" lnSpcReduction="20000"/>
          </a:bodyPr>
          <a:lstStyle/>
          <a:p>
            <a:pPr algn="just"/>
            <a:endPara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Anexo 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Antigüedad en el servicio docente necesaria para los participantes que 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acrediten 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estudios diferentes a los requeridos en el Anexo 2</a:t>
            </a:r>
          </a:p>
          <a:p>
            <a:endPara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buFont typeface="Wingdings" pitchFamily="2" charset="2"/>
              <a:buChar char="v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Los </a:t>
            </a:r>
            <a:r>
              <a:rPr lang="es-MX" dirty="0">
                <a:latin typeface="Arial" pitchFamily="34" charset="0"/>
                <a:cs typeface="Arial" pitchFamily="34" charset="0"/>
              </a:rPr>
              <a:t>profesores que presentan estudios diferentes a los requeridos para el nivel, grado o asignatura en que se desempeñen, requerirán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1"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lvl="2" algn="just"/>
            <a:r>
              <a:rPr lang="es-MX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Preescolar, Primaria y grupos afines:</a:t>
            </a:r>
          </a:p>
          <a:p>
            <a:pPr lvl="1"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lvl="2" algn="just">
              <a:buClr>
                <a:srgbClr val="630101"/>
              </a:buClr>
              <a:buFont typeface="Arial" pitchFamily="34" charset="0"/>
              <a:buChar char="-"/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Cumplir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 una antigüedad de 3 años en el servicio docente, si cuentan con estudios de licenciatura relacionada con la educación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lvl="2" algn="just">
              <a:buClr>
                <a:srgbClr val="630101"/>
              </a:buClr>
              <a:buFont typeface="Arial" pitchFamily="34" charset="0"/>
              <a:buChar char="-"/>
            </a:pPr>
            <a:endParaRPr lang="es-MX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2" algn="just">
              <a:buClr>
                <a:srgbClr val="630101"/>
              </a:buClr>
              <a:buFont typeface="Arial" pitchFamily="34" charset="0"/>
              <a:buChar char="-"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Si acreditan estudios de Maestría o Doctorado relacionados con la educación, no requieren antigüedad en el servicio docente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MX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52</a:t>
            </a:fld>
            <a:endParaRPr lang="es-MX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Anexos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36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1196752"/>
            <a:ext cx="7543800" cy="5112568"/>
          </a:xfrm>
        </p:spPr>
        <p:txBody>
          <a:bodyPr>
            <a:normAutofit fontScale="70000" lnSpcReduction="20000"/>
          </a:bodyPr>
          <a:lstStyle/>
          <a:p>
            <a:pPr algn="just"/>
            <a:endPara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Anexo 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Antigüedad en el servicio docente necesaria para los participantes que 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acrediten 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estudios diferentes a los requeridos en el Anexo 2</a:t>
            </a:r>
          </a:p>
          <a:p>
            <a:endPara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buFont typeface="Wingdings" pitchFamily="2" charset="2"/>
              <a:buChar char="v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Los </a:t>
            </a:r>
            <a:r>
              <a:rPr lang="es-MX" dirty="0">
                <a:latin typeface="Arial" pitchFamily="34" charset="0"/>
                <a:cs typeface="Arial" pitchFamily="34" charset="0"/>
              </a:rPr>
              <a:t>profesores que presentan estudios diferentes a los requeridos para el nivel, grado o asignatura en que se desempeñen, requerirán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1"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lvl="2" algn="just"/>
            <a:r>
              <a:rPr lang="es-MX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Secundaria y grupos afines.</a:t>
            </a:r>
          </a:p>
          <a:p>
            <a:pPr lvl="1"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lvl="2" algn="just">
              <a:buClr>
                <a:srgbClr val="630101"/>
              </a:buClr>
              <a:buFont typeface="Arial" pitchFamily="34" charset="0"/>
              <a:buChar char="-"/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Cumplir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 una antigüedad de 3 años en el servicio docente, si cuentan con estudios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 Normal Superior o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icenciatura.</a:t>
            </a:r>
          </a:p>
          <a:p>
            <a:pPr lvl="2" algn="just">
              <a:buClr>
                <a:srgbClr val="630101"/>
              </a:buClr>
              <a:buFont typeface="Arial" pitchFamily="34" charset="0"/>
              <a:buChar char="-"/>
            </a:pPr>
            <a:endParaRPr lang="es-MX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2" algn="just">
              <a:buClr>
                <a:srgbClr val="630101"/>
              </a:buClr>
              <a:buFont typeface="Arial" pitchFamily="34" charset="0"/>
              <a:buChar char="-"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Si acreditan estudios de Maestría o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Doctorado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no requieren antigüedad en el servicio docente.</a:t>
            </a:r>
          </a:p>
          <a:p>
            <a:pPr lvl="1"/>
            <a:endParaRPr lang="es-MX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53</a:t>
            </a:fld>
            <a:endParaRPr lang="es-MX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Anexos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4957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744216"/>
            <a:ext cx="8229600" cy="5069160"/>
          </a:xfrm>
        </p:spPr>
        <p:txBody>
          <a:bodyPr>
            <a:normAutofit/>
          </a:bodyPr>
          <a:lstStyle/>
          <a:p>
            <a:pPr algn="just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Consejo Técnico o equivalente.</a:t>
            </a:r>
          </a:p>
          <a:p>
            <a:pPr algn="just"/>
            <a:endPara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 algn="just">
              <a:buClr>
                <a:srgbClr val="630101"/>
              </a:buClr>
              <a:buFont typeface="Arial" pitchFamily="34" charset="0"/>
              <a:buChar char="-"/>
            </a:pPr>
            <a:endParaRPr lang="es-MX" sz="800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buClr>
                <a:srgbClr val="630101"/>
              </a:buClr>
              <a:buFont typeface="Arial" pitchFamily="34" charset="0"/>
              <a:buChar char="-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Deberá </a:t>
            </a:r>
            <a:r>
              <a:rPr lang="es-MX" sz="2000" dirty="0">
                <a:latin typeface="Arial" pitchFamily="34" charset="0"/>
                <a:cs typeface="Arial" pitchFamily="34" charset="0"/>
              </a:rPr>
              <a:t>contar con un espacio seguro para el archivo de los expedientes de los participantes.</a:t>
            </a:r>
            <a:endParaRPr lang="es-MX" sz="800" dirty="0">
              <a:latin typeface="Arial" pitchFamily="34" charset="0"/>
              <a:cs typeface="Arial" pitchFamily="34" charset="0"/>
            </a:endParaRPr>
          </a:p>
          <a:p>
            <a:pPr lvl="1" algn="just">
              <a:buClr>
                <a:srgbClr val="630101"/>
              </a:buClr>
              <a:buFont typeface="Arial" pitchFamily="34" charset="0"/>
              <a:buChar char="-"/>
            </a:pPr>
            <a:endParaRPr lang="es-MX" sz="800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buClr>
                <a:srgbClr val="630101"/>
              </a:buClr>
              <a:buFont typeface="Arial" pitchFamily="34" charset="0"/>
              <a:buChar char="-"/>
            </a:pPr>
            <a:endParaRPr lang="es-MX" sz="800" dirty="0">
              <a:latin typeface="Arial" pitchFamily="34" charset="0"/>
              <a:cs typeface="Arial" pitchFamily="34" charset="0"/>
            </a:endParaRPr>
          </a:p>
          <a:p>
            <a:pPr lvl="1" algn="just">
              <a:buClr>
                <a:srgbClr val="630101"/>
              </a:buClr>
              <a:buFont typeface="Arial" pitchFamily="34" charset="0"/>
              <a:buChar char="-"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Asumirá que si sus integrantes incumplen las disposiciones del Programa en su ámbito de competencia, no podrán participar en la etapa correspondiente.</a:t>
            </a:r>
          </a:p>
          <a:p>
            <a:pPr lvl="1" algn="just">
              <a:buClr>
                <a:srgbClr val="630101"/>
              </a:buClr>
              <a:buFont typeface="Arial" pitchFamily="34" charset="0"/>
              <a:buChar char="-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Instancias de gobierno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Elipse"/>
          <p:cNvSpPr/>
          <p:nvPr/>
        </p:nvSpPr>
        <p:spPr>
          <a:xfrm>
            <a:off x="179512" y="5661248"/>
            <a:ext cx="1008112" cy="947515"/>
          </a:xfrm>
          <a:prstGeom prst="ellipse">
            <a:avLst/>
          </a:prstGeom>
          <a:blipFill rotWithShape="1">
            <a:blip r:embed="rId2" cstate="print">
              <a:extLst/>
            </a:blip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dkEdge">
            <a:bevelT w="125400" h="36350" prst="relaxedInset"/>
            <a:contourClr>
              <a:schemeClr val="bg1"/>
            </a:contourClr>
          </a:sp3d>
        </p:spPr>
        <p:style>
          <a:lnRef idx="1"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0979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202679"/>
            <a:ext cx="8229600" cy="5069160"/>
          </a:xfrm>
        </p:spPr>
        <p:txBody>
          <a:bodyPr>
            <a:normAutofit/>
          </a:bodyPr>
          <a:lstStyle/>
          <a:p>
            <a:pPr algn="just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Consejo Técnico o equivalente.</a:t>
            </a:r>
          </a:p>
          <a:p>
            <a:pPr lvl="1" algn="just"/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Instancias de gobierno</a:t>
            </a:r>
            <a:endParaRPr lang="es-MX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Elipse"/>
          <p:cNvSpPr/>
          <p:nvPr/>
        </p:nvSpPr>
        <p:spPr>
          <a:xfrm>
            <a:off x="179512" y="5661248"/>
            <a:ext cx="1008112" cy="947515"/>
          </a:xfrm>
          <a:prstGeom prst="ellipse">
            <a:avLst/>
          </a:prstGeom>
          <a:blipFill rotWithShape="1">
            <a:blip r:embed="rId2" cstate="print">
              <a:extLst/>
            </a:blip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dkEdge">
            <a:bevelT w="125400" h="36350" prst="relaxedInset"/>
            <a:contourClr>
              <a:schemeClr val="bg1"/>
            </a:contourClr>
          </a:sp3d>
        </p:spPr>
        <p:style>
          <a:lnRef idx="1"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" name="4 Grupo"/>
          <p:cNvGrpSpPr/>
          <p:nvPr/>
        </p:nvGrpSpPr>
        <p:grpSpPr>
          <a:xfrm>
            <a:off x="827584" y="1988841"/>
            <a:ext cx="6921883" cy="3754134"/>
            <a:chOff x="827584" y="1988841"/>
            <a:chExt cx="6921883" cy="3754134"/>
          </a:xfrm>
        </p:grpSpPr>
        <p:sp>
          <p:nvSpPr>
            <p:cNvPr id="8" name="7 Rectángulo"/>
            <p:cNvSpPr/>
            <p:nvPr/>
          </p:nvSpPr>
          <p:spPr>
            <a:xfrm>
              <a:off x="7596880" y="1988841"/>
              <a:ext cx="152587" cy="3754133"/>
            </a:xfrm>
            <a:prstGeom prst="rect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z="-152400" prstMaterial="matte">
              <a:bevelT w="127000" h="63500"/>
            </a:sp3d>
          </p:spPr>
          <p:style>
            <a:lnRef idx="0">
              <a:scrgbClr r="0" g="0" b="0"/>
            </a:lnRef>
            <a:fillRef idx="1">
              <a:schemeClr val="accent2">
                <a:tint val="50000"/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8 Marco"/>
            <p:cNvSpPr/>
            <p:nvPr/>
          </p:nvSpPr>
          <p:spPr>
            <a:xfrm>
              <a:off x="1259612" y="2325224"/>
              <a:ext cx="2529202" cy="2824071"/>
            </a:xfrm>
            <a:prstGeom prst="frame">
              <a:avLst>
                <a:gd name="adj1" fmla="val 5450"/>
              </a:avLst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z="-152400" prstMaterial="clear">
              <a:bevelT h="63500"/>
            </a:sp3d>
          </p:spPr>
          <p:style>
            <a:lnRef idx="0">
              <a:scrgbClr r="0" g="0" b="0"/>
            </a:lnRef>
            <a:fillRef idx="1">
              <a:schemeClr val="accent2">
                <a:tint val="50000"/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1256916" y="2751788"/>
              <a:ext cx="2484961" cy="1783029"/>
            </a:xfrm>
            <a:prstGeom prst="rect">
              <a:avLst/>
            </a:prstGeom>
            <a:blipFill rotWithShape="1">
              <a:blip r:embed="rId3" cstate="print"/>
              <a:stretch>
                <a:fillRect/>
              </a:stretch>
            </a:blipFill>
            <a:scene3d>
              <a:camera prst="orthographicFront"/>
              <a:lightRig rig="threePt" dir="t">
                <a:rot lat="0" lon="0" rev="7500000"/>
              </a:lightRig>
            </a:scene3d>
            <a:sp3d z="254000" extrusionH="63500" contourW="12700" prstMaterial="matte">
              <a:contourClr>
                <a:schemeClr val="lt1"/>
              </a:contourClr>
            </a:sp3d>
          </p:spPr>
          <p:style>
            <a:ln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10 Forma libre"/>
            <p:cNvSpPr/>
            <p:nvPr/>
          </p:nvSpPr>
          <p:spPr>
            <a:xfrm>
              <a:off x="827584" y="5407755"/>
              <a:ext cx="3660820" cy="335220"/>
            </a:xfrm>
            <a:custGeom>
              <a:avLst/>
              <a:gdLst>
                <a:gd name="connsiteX0" fmla="*/ 0 w 3660820"/>
                <a:gd name="connsiteY0" fmla="*/ 0 h 335220"/>
                <a:gd name="connsiteX1" fmla="*/ 3660820 w 3660820"/>
                <a:gd name="connsiteY1" fmla="*/ 0 h 335220"/>
                <a:gd name="connsiteX2" fmla="*/ 3660820 w 3660820"/>
                <a:gd name="connsiteY2" fmla="*/ 335220 h 335220"/>
                <a:gd name="connsiteX3" fmla="*/ 0 w 3660820"/>
                <a:gd name="connsiteY3" fmla="*/ 335220 h 335220"/>
                <a:gd name="connsiteX4" fmla="*/ 0 w 3660820"/>
                <a:gd name="connsiteY4" fmla="*/ 0 h 335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0820" h="335220">
                  <a:moveTo>
                    <a:pt x="0" y="0"/>
                  </a:moveTo>
                  <a:lnTo>
                    <a:pt x="3660820" y="0"/>
                  </a:lnTo>
                  <a:lnTo>
                    <a:pt x="3660820" y="335220"/>
                  </a:lnTo>
                  <a:lnTo>
                    <a:pt x="0" y="3352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62560" tIns="60960" rIns="162560" bIns="60960" numCol="1" spcCol="1270" anchor="ctr" anchorCtr="0">
              <a:noAutofit/>
            </a:bodyPr>
            <a:lstStyle/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6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Expediente de Carrera Magisterial</a:t>
              </a:r>
              <a:endParaRPr lang="es-MX" sz="16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11 Forma libre"/>
            <p:cNvSpPr/>
            <p:nvPr/>
          </p:nvSpPr>
          <p:spPr>
            <a:xfrm>
              <a:off x="4029166" y="1988841"/>
              <a:ext cx="3479748" cy="3161076"/>
            </a:xfrm>
            <a:custGeom>
              <a:avLst/>
              <a:gdLst>
                <a:gd name="connsiteX0" fmla="*/ 0 w 3479748"/>
                <a:gd name="connsiteY0" fmla="*/ 0 h 2824071"/>
                <a:gd name="connsiteX1" fmla="*/ 3479748 w 3479748"/>
                <a:gd name="connsiteY1" fmla="*/ 0 h 2824071"/>
                <a:gd name="connsiteX2" fmla="*/ 3479748 w 3479748"/>
                <a:gd name="connsiteY2" fmla="*/ 2824071 h 2824071"/>
                <a:gd name="connsiteX3" fmla="*/ 0 w 3479748"/>
                <a:gd name="connsiteY3" fmla="*/ 2824071 h 2824071"/>
                <a:gd name="connsiteX4" fmla="*/ 0 w 3479748"/>
                <a:gd name="connsiteY4" fmla="*/ 0 h 2824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79748" h="2824071">
                  <a:moveTo>
                    <a:pt x="0" y="0"/>
                  </a:moveTo>
                  <a:lnTo>
                    <a:pt x="3479748" y="0"/>
                  </a:lnTo>
                  <a:lnTo>
                    <a:pt x="3479748" y="2824071"/>
                  </a:lnTo>
                  <a:lnTo>
                    <a:pt x="0" y="282407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180975" lvl="0" indent="-180975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kern="1200" dirty="0" smtClean="0">
                  <a:latin typeface="Arial" pitchFamily="34" charset="0"/>
                  <a:cs typeface="Arial" pitchFamily="34" charset="0"/>
                </a:rPr>
                <a:t>- 	Constancia de los años en el servicio docente en educación básica pública. </a:t>
              </a:r>
            </a:p>
            <a:p>
              <a:pPr marL="180975" lvl="0" indent="-180975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kern="1200" dirty="0" smtClean="0">
                  <a:latin typeface="Arial" pitchFamily="34" charset="0"/>
                  <a:cs typeface="Arial" pitchFamily="34" charset="0"/>
                </a:rPr>
                <a:t>-	Comprobante de estudios realizados</a:t>
              </a:r>
              <a:endParaRPr lang="es-MX" sz="1400" kern="1200" dirty="0">
                <a:latin typeface="Arial" pitchFamily="34" charset="0"/>
                <a:cs typeface="Arial" pitchFamily="34" charset="0"/>
              </a:endParaRPr>
            </a:p>
            <a:p>
              <a:pPr marL="180975" lvl="0" indent="-180975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kern="1200" dirty="0" smtClean="0">
                  <a:latin typeface="Arial" pitchFamily="34" charset="0"/>
                  <a:cs typeface="Arial" pitchFamily="34" charset="0"/>
                </a:rPr>
                <a:t>- 	Copia de cédulas de inscripción/reinscripción.</a:t>
              </a:r>
              <a:endParaRPr lang="es-MX" sz="1400" kern="1200" dirty="0">
                <a:latin typeface="Arial" pitchFamily="34" charset="0"/>
                <a:cs typeface="Arial" pitchFamily="34" charset="0"/>
              </a:endParaRPr>
            </a:p>
            <a:p>
              <a:pPr marL="180975" lvl="0" indent="-180975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kern="1200" dirty="0" smtClean="0">
                  <a:latin typeface="Arial" pitchFamily="34" charset="0"/>
                  <a:cs typeface="Arial" pitchFamily="34" charset="0"/>
                </a:rPr>
                <a:t>- 	PATCM del factor Actividades Cocurriculares</a:t>
              </a:r>
            </a:p>
            <a:p>
              <a:pPr marL="180975" lvl="0" indent="-180975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kern="1200" dirty="0" smtClean="0">
                  <a:latin typeface="Arial" pitchFamily="34" charset="0"/>
                  <a:cs typeface="Arial" pitchFamily="34" charset="0"/>
                </a:rPr>
                <a:t>- 	Copia de cédulas de evaluación de los factores Actividades Cocurriculares, Gestión Escolar o Apoyo Educativo.</a:t>
              </a:r>
            </a:p>
            <a:p>
              <a:pPr marL="180975" lvl="0" indent="-180975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kern="1200" dirty="0" smtClean="0">
                  <a:latin typeface="Arial" pitchFamily="34" charset="0"/>
                  <a:cs typeface="Arial" pitchFamily="34" charset="0"/>
                </a:rPr>
                <a:t>- 	Copia de constancias de opciones del factor Formación Continua.</a:t>
              </a:r>
            </a:p>
            <a:p>
              <a:pPr marL="180975" lvl="0" indent="-180975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kern="1200" dirty="0" smtClean="0">
                  <a:latin typeface="Arial" pitchFamily="34" charset="0"/>
                  <a:cs typeface="Arial" pitchFamily="34" charset="0"/>
                </a:rPr>
                <a:t>- 	Copia de comisión oficial</a:t>
              </a:r>
            </a:p>
            <a:p>
              <a:pPr marL="180975" lvl="0" indent="-180975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kern="1200" dirty="0" smtClean="0">
                  <a:latin typeface="Arial" pitchFamily="34" charset="0"/>
                  <a:cs typeface="Arial" pitchFamily="34" charset="0"/>
                </a:rPr>
                <a:t>- 	Copia de FUP o equivalente</a:t>
              </a:r>
            </a:p>
            <a:p>
              <a:pPr marL="180975" lvl="0" indent="-180975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kern="1200" dirty="0" smtClean="0">
                  <a:latin typeface="Arial" pitchFamily="34" charset="0"/>
                  <a:cs typeface="Arial" pitchFamily="34" charset="0"/>
                </a:rPr>
                <a:t>- 	Copia de talón de cheque.</a:t>
              </a:r>
              <a:endParaRPr lang="es-MX" sz="1400" kern="1200" dirty="0">
                <a:latin typeface="Arial" pitchFamily="34" charset="0"/>
                <a:cs typeface="Arial" pitchFamily="34" charset="0"/>
              </a:endParaRPr>
            </a:p>
            <a:p>
              <a:pPr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1400" kern="1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17678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9601232"/>
              </p:ext>
            </p:extLst>
          </p:nvPr>
        </p:nvGraphicFramePr>
        <p:xfrm>
          <a:off x="323528" y="1628800"/>
          <a:ext cx="8363272" cy="47290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Participantes</a:t>
            </a:r>
            <a:endParaRPr lang="es-MX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5206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2341984"/>
            <a:ext cx="7543800" cy="2599184"/>
          </a:xfrm>
        </p:spPr>
        <p:txBody>
          <a:bodyPr>
            <a:normAutofit/>
          </a:bodyPr>
          <a:lstStyle/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Si el participante cumple con los estudios necesarios para el nivel/modalidad en que labora, no requiere antigüedad en el servicio docente para participar en el Programa.</a:t>
            </a:r>
          </a:p>
          <a:p>
            <a:pPr algn="just"/>
            <a:endParaRPr lang="es-MX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436096" y="404664"/>
            <a:ext cx="3707904" cy="64807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Participantes</a:t>
            </a:r>
            <a:endParaRPr lang="es-MX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3488" y="6065876"/>
            <a:ext cx="1094976" cy="6754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4746696"/>
            <a:ext cx="1368152" cy="18605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26F4-9CF6-40CD-A187-B6755355314C}" type="slidenum">
              <a:rPr lang="es-MX" smtClean="0"/>
              <a:pPr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0694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Urban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2193</TotalTime>
  <Words>3843</Words>
  <Application>Microsoft Office PowerPoint</Application>
  <PresentationFormat>Presentación en pantalla (4:3)</PresentationFormat>
  <Paragraphs>811</Paragraphs>
  <Slides>53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53</vt:i4>
      </vt:variant>
    </vt:vector>
  </HeadingPairs>
  <TitlesOfParts>
    <vt:vector size="55" baseType="lpstr">
      <vt:lpstr>Tema de Office</vt:lpstr>
      <vt:lpstr>Urbano</vt:lpstr>
      <vt:lpstr>Lineamientos Generales de Carrera Magisterial</vt:lpstr>
      <vt:lpstr>• El Programa Nacional de Carrera Magisterial es un sistema de promoción horizontal, de participación individual y voluntaria, cuya finalidad es coadyuvar a elevar la calidad de la educación, fortalecer la profesionalización de los maestros de educación básica pública y estimular el mejor desempeño docente en función del aprendizaje de los alumnos</vt:lpstr>
      <vt:lpstr>Presentación de PowerPoint</vt:lpstr>
      <vt:lpstr>Definición y objetivos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EJEMPLO 1:  DE REFRENDO O DESCIENDE AL NIVEL INFERIOR INMEDIATO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Anexo 7. Puntajes en el factor Formación Continua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ASIGNACIÓN DE PUNTAJES </vt:lpstr>
      <vt:lpstr>Presentación de PowerPoint</vt:lpstr>
      <vt:lpstr>Presentación de PowerPoint</vt:lpstr>
      <vt:lpstr>Presentación de PowerPoint</vt:lpstr>
      <vt:lpstr>Sistema de evaluación </vt:lpstr>
      <vt:lpstr>Presentación de PowerPoint</vt:lpstr>
      <vt:lpstr>Anexo 8. Puntajes del Factor Antigüedad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Lineamientos Generales de Carrera Magisterial</dc:title>
  <dc:creator>MIGUEL</dc:creator>
  <cp:lastModifiedBy>MIGUEL</cp:lastModifiedBy>
  <cp:revision>114</cp:revision>
  <dcterms:created xsi:type="dcterms:W3CDTF">2011-09-12T15:54:39Z</dcterms:created>
  <dcterms:modified xsi:type="dcterms:W3CDTF">2011-10-14T01:13:01Z</dcterms:modified>
</cp:coreProperties>
</file>